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334" r:id="rId20"/>
    <p:sldId id="335"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33"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7AC315-AEF6-4850-98AC-CC78F29EA719}" v="39" dt="2024-05-27T22:05:42.04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1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Marco Ramos" userId="6c97575b-06e2-4858-bc39-4ccb7cb259ec" providerId="ADAL" clId="{C57AC315-AEF6-4850-98AC-CC78F29EA719}"/>
    <pc:docChg chg="undo custSel addSld delSld modSld">
      <pc:chgData name="Marco Ramos" userId="6c97575b-06e2-4858-bc39-4ccb7cb259ec" providerId="ADAL" clId="{C57AC315-AEF6-4850-98AC-CC78F29EA719}" dt="2024-05-27T23:10:34.144" v="8439" actId="20577"/>
      <pc:docMkLst>
        <pc:docMk/>
      </pc:docMkLst>
      <pc:sldChg chg="modSp mod">
        <pc:chgData name="Marco Ramos" userId="6c97575b-06e2-4858-bc39-4ccb7cb259ec" providerId="ADAL" clId="{C57AC315-AEF6-4850-98AC-CC78F29EA719}" dt="2024-05-27T16:09:07.864" v="55" actId="404"/>
        <pc:sldMkLst>
          <pc:docMk/>
          <pc:sldMk cId="1553432724" sldId="262"/>
        </pc:sldMkLst>
        <pc:spChg chg="mod">
          <ac:chgData name="Marco Ramos" userId="6c97575b-06e2-4858-bc39-4ccb7cb259ec" providerId="ADAL" clId="{C57AC315-AEF6-4850-98AC-CC78F29EA719}" dt="2024-05-27T16:09:07.864" v="55" actId="404"/>
          <ac:spMkLst>
            <pc:docMk/>
            <pc:sldMk cId="1553432724" sldId="262"/>
            <ac:spMk id="7" creationId="{0BFEC426-B615-E549-83E5-140FD588BC64}"/>
          </ac:spMkLst>
        </pc:spChg>
      </pc:sldChg>
      <pc:sldChg chg="modSp del mod">
        <pc:chgData name="Marco Ramos" userId="6c97575b-06e2-4858-bc39-4ccb7cb259ec" providerId="ADAL" clId="{C57AC315-AEF6-4850-98AC-CC78F29EA719}" dt="2024-05-27T16:08:38.024" v="51" actId="2696"/>
        <pc:sldMkLst>
          <pc:docMk/>
          <pc:sldMk cId="3288665831" sldId="263"/>
        </pc:sldMkLst>
        <pc:spChg chg="mod">
          <ac:chgData name="Marco Ramos" userId="6c97575b-06e2-4858-bc39-4ccb7cb259ec" providerId="ADAL" clId="{C57AC315-AEF6-4850-98AC-CC78F29EA719}" dt="2024-05-27T16:08:32.564" v="50" actId="20577"/>
          <ac:spMkLst>
            <pc:docMk/>
            <pc:sldMk cId="3288665831" sldId="263"/>
            <ac:spMk id="5" creationId="{1B07C49E-AFFC-EC46-8930-E4D428F5F943}"/>
          </ac:spMkLst>
        </pc:spChg>
      </pc:sldChg>
      <pc:sldChg chg="addSp modSp mod">
        <pc:chgData name="Marco Ramos" userId="6c97575b-06e2-4858-bc39-4ccb7cb259ec" providerId="ADAL" clId="{C57AC315-AEF6-4850-98AC-CC78F29EA719}" dt="2024-05-27T18:20:22.691" v="494" actId="1076"/>
        <pc:sldMkLst>
          <pc:docMk/>
          <pc:sldMk cId="2987552906" sldId="264"/>
        </pc:sldMkLst>
        <pc:spChg chg="add mod">
          <ac:chgData name="Marco Ramos" userId="6c97575b-06e2-4858-bc39-4ccb7cb259ec" providerId="ADAL" clId="{C57AC315-AEF6-4850-98AC-CC78F29EA719}" dt="2024-05-27T18:09:31.214" v="128"/>
          <ac:spMkLst>
            <pc:docMk/>
            <pc:sldMk cId="2987552906" sldId="264"/>
            <ac:spMk id="2" creationId="{5A92AA52-5F5D-17F2-05D8-536E1114DC91}"/>
          </ac:spMkLst>
        </pc:spChg>
        <pc:spChg chg="mod">
          <ac:chgData name="Marco Ramos" userId="6c97575b-06e2-4858-bc39-4ccb7cb259ec" providerId="ADAL" clId="{C57AC315-AEF6-4850-98AC-CC78F29EA719}" dt="2024-05-27T18:18:03.351" v="492" actId="20577"/>
          <ac:spMkLst>
            <pc:docMk/>
            <pc:sldMk cId="2987552906" sldId="264"/>
            <ac:spMk id="5" creationId="{1B07C49E-AFFC-EC46-8930-E4D428F5F943}"/>
          </ac:spMkLst>
        </pc:spChg>
        <pc:picChg chg="add mod">
          <ac:chgData name="Marco Ramos" userId="6c97575b-06e2-4858-bc39-4ccb7cb259ec" providerId="ADAL" clId="{C57AC315-AEF6-4850-98AC-CC78F29EA719}" dt="2024-05-27T18:20:22.691" v="494" actId="1076"/>
          <ac:picMkLst>
            <pc:docMk/>
            <pc:sldMk cId="2987552906" sldId="264"/>
            <ac:picMk id="6" creationId="{F538D203-1947-B030-CFB4-05A9C9AEFC38}"/>
          </ac:picMkLst>
        </pc:picChg>
      </pc:sldChg>
      <pc:sldChg chg="addSp modSp mod">
        <pc:chgData name="Marco Ramos" userId="6c97575b-06e2-4858-bc39-4ccb7cb259ec" providerId="ADAL" clId="{C57AC315-AEF6-4850-98AC-CC78F29EA719}" dt="2024-05-27T18:35:35.404" v="932" actId="20577"/>
        <pc:sldMkLst>
          <pc:docMk/>
          <pc:sldMk cId="1578726356" sldId="265"/>
        </pc:sldMkLst>
        <pc:spChg chg="add mod">
          <ac:chgData name="Marco Ramos" userId="6c97575b-06e2-4858-bc39-4ccb7cb259ec" providerId="ADAL" clId="{C57AC315-AEF6-4850-98AC-CC78F29EA719}" dt="2024-05-27T18:27:36.840" v="827"/>
          <ac:spMkLst>
            <pc:docMk/>
            <pc:sldMk cId="1578726356" sldId="265"/>
            <ac:spMk id="2" creationId="{ED2F0031-1D33-0057-F2B7-38DED4FCF3A4}"/>
          </ac:spMkLst>
        </pc:spChg>
        <pc:spChg chg="mod">
          <ac:chgData name="Marco Ramos" userId="6c97575b-06e2-4858-bc39-4ccb7cb259ec" providerId="ADAL" clId="{C57AC315-AEF6-4850-98AC-CC78F29EA719}" dt="2024-05-27T18:35:35.404" v="932" actId="20577"/>
          <ac:spMkLst>
            <pc:docMk/>
            <pc:sldMk cId="1578726356" sldId="265"/>
            <ac:spMk id="5" creationId="{1B07C49E-AFFC-EC46-8930-E4D428F5F943}"/>
          </ac:spMkLst>
        </pc:spChg>
      </pc:sldChg>
      <pc:sldChg chg="addSp modSp mod">
        <pc:chgData name="Marco Ramos" userId="6c97575b-06e2-4858-bc39-4ccb7cb259ec" providerId="ADAL" clId="{C57AC315-AEF6-4850-98AC-CC78F29EA719}" dt="2024-05-27T18:26:49.255" v="825" actId="20577"/>
        <pc:sldMkLst>
          <pc:docMk/>
          <pc:sldMk cId="779971636" sldId="266"/>
        </pc:sldMkLst>
        <pc:spChg chg="add mod">
          <ac:chgData name="Marco Ramos" userId="6c97575b-06e2-4858-bc39-4ccb7cb259ec" providerId="ADAL" clId="{C57AC315-AEF6-4850-98AC-CC78F29EA719}" dt="2024-05-27T18:21:41.696" v="496"/>
          <ac:spMkLst>
            <pc:docMk/>
            <pc:sldMk cId="779971636" sldId="266"/>
            <ac:spMk id="2" creationId="{D406EA71-E003-5170-BB06-F060DCF7B177}"/>
          </ac:spMkLst>
        </pc:spChg>
        <pc:spChg chg="mod">
          <ac:chgData name="Marco Ramos" userId="6c97575b-06e2-4858-bc39-4ccb7cb259ec" providerId="ADAL" clId="{C57AC315-AEF6-4850-98AC-CC78F29EA719}" dt="2024-05-27T18:26:49.255" v="825" actId="20577"/>
          <ac:spMkLst>
            <pc:docMk/>
            <pc:sldMk cId="779971636" sldId="266"/>
            <ac:spMk id="5" creationId="{1B07C49E-AFFC-EC46-8930-E4D428F5F943}"/>
          </ac:spMkLst>
        </pc:spChg>
      </pc:sldChg>
      <pc:sldChg chg="addSp modSp mod">
        <pc:chgData name="Marco Ramos" userId="6c97575b-06e2-4858-bc39-4ccb7cb259ec" providerId="ADAL" clId="{C57AC315-AEF6-4850-98AC-CC78F29EA719}" dt="2024-05-27T19:24:52.299" v="3375" actId="20577"/>
        <pc:sldMkLst>
          <pc:docMk/>
          <pc:sldMk cId="3865605948" sldId="269"/>
        </pc:sldMkLst>
        <pc:spChg chg="mod">
          <ac:chgData name="Marco Ramos" userId="6c97575b-06e2-4858-bc39-4ccb7cb259ec" providerId="ADAL" clId="{C57AC315-AEF6-4850-98AC-CC78F29EA719}" dt="2024-05-27T19:24:52.299" v="3375" actId="20577"/>
          <ac:spMkLst>
            <pc:docMk/>
            <pc:sldMk cId="3865605948" sldId="269"/>
            <ac:spMk id="3" creationId="{373827F3-F386-AA4E-80ED-D86DEF8C158D}"/>
          </ac:spMkLst>
        </pc:spChg>
        <pc:picChg chg="add mod">
          <ac:chgData name="Marco Ramos" userId="6c97575b-06e2-4858-bc39-4ccb7cb259ec" providerId="ADAL" clId="{C57AC315-AEF6-4850-98AC-CC78F29EA719}" dt="2024-05-27T19:21:43.670" v="3132" actId="1076"/>
          <ac:picMkLst>
            <pc:docMk/>
            <pc:sldMk cId="3865605948" sldId="269"/>
            <ac:picMk id="6" creationId="{4C375919-8C91-AB3A-2600-FC39A9F9F984}"/>
          </ac:picMkLst>
        </pc:picChg>
      </pc:sldChg>
      <pc:sldChg chg="addSp modSp mod">
        <pc:chgData name="Marco Ramos" userId="6c97575b-06e2-4858-bc39-4ccb7cb259ec" providerId="ADAL" clId="{C57AC315-AEF6-4850-98AC-CC78F29EA719}" dt="2024-05-27T22:10:00.578" v="6475" actId="20577"/>
        <pc:sldMkLst>
          <pc:docMk/>
          <pc:sldMk cId="2727850971" sldId="270"/>
        </pc:sldMkLst>
        <pc:spChg chg="mod">
          <ac:chgData name="Marco Ramos" userId="6c97575b-06e2-4858-bc39-4ccb7cb259ec" providerId="ADAL" clId="{C57AC315-AEF6-4850-98AC-CC78F29EA719}" dt="2024-05-27T22:10:00.578" v="6475" actId="20577"/>
          <ac:spMkLst>
            <pc:docMk/>
            <pc:sldMk cId="2727850971" sldId="270"/>
            <ac:spMk id="5" creationId="{1B07C49E-AFFC-EC46-8930-E4D428F5F943}"/>
          </ac:spMkLst>
        </pc:spChg>
        <pc:picChg chg="add mod">
          <ac:chgData name="Marco Ramos" userId="6c97575b-06e2-4858-bc39-4ccb7cb259ec" providerId="ADAL" clId="{C57AC315-AEF6-4850-98AC-CC78F29EA719}" dt="2024-05-27T21:13:42.254" v="4728" actId="1076"/>
          <ac:picMkLst>
            <pc:docMk/>
            <pc:sldMk cId="2727850971" sldId="270"/>
            <ac:picMk id="6" creationId="{92E42BFC-901B-F9F2-9E49-319E8C69DE29}"/>
          </ac:picMkLst>
        </pc:picChg>
      </pc:sldChg>
      <pc:sldChg chg="modSp mod">
        <pc:chgData name="Marco Ramos" userId="6c97575b-06e2-4858-bc39-4ccb7cb259ec" providerId="ADAL" clId="{C57AC315-AEF6-4850-98AC-CC78F29EA719}" dt="2024-05-27T23:10:34.144" v="8439" actId="20577"/>
        <pc:sldMkLst>
          <pc:docMk/>
          <pc:sldMk cId="1630123617" sldId="274"/>
        </pc:sldMkLst>
        <pc:spChg chg="mod">
          <ac:chgData name="Marco Ramos" userId="6c97575b-06e2-4858-bc39-4ccb7cb259ec" providerId="ADAL" clId="{C57AC315-AEF6-4850-98AC-CC78F29EA719}" dt="2024-05-27T23:10:34.144" v="8439" actId="20577"/>
          <ac:spMkLst>
            <pc:docMk/>
            <pc:sldMk cId="1630123617" sldId="274"/>
            <ac:spMk id="5" creationId="{28684E62-A9F8-4E7A-AB01-78893062A1B4}"/>
          </ac:spMkLst>
        </pc:spChg>
      </pc:sldChg>
      <pc:sldChg chg="addSp modSp mod">
        <pc:chgData name="Marco Ramos" userId="6c97575b-06e2-4858-bc39-4ccb7cb259ec" providerId="ADAL" clId="{C57AC315-AEF6-4850-98AC-CC78F29EA719}" dt="2024-05-27T18:40:14.857" v="1317" actId="20577"/>
        <pc:sldMkLst>
          <pc:docMk/>
          <pc:sldMk cId="148114319" sldId="276"/>
        </pc:sldMkLst>
        <pc:spChg chg="add mod">
          <ac:chgData name="Marco Ramos" userId="6c97575b-06e2-4858-bc39-4ccb7cb259ec" providerId="ADAL" clId="{C57AC315-AEF6-4850-98AC-CC78F29EA719}" dt="2024-05-27T18:36:33.595" v="938" actId="14100"/>
          <ac:spMkLst>
            <pc:docMk/>
            <pc:sldMk cId="148114319" sldId="276"/>
            <ac:spMk id="2" creationId="{330C06FC-357C-C214-AC64-82F16D2926D0}"/>
          </ac:spMkLst>
        </pc:spChg>
        <pc:spChg chg="mod">
          <ac:chgData name="Marco Ramos" userId="6c97575b-06e2-4858-bc39-4ccb7cb259ec" providerId="ADAL" clId="{C57AC315-AEF6-4850-98AC-CC78F29EA719}" dt="2024-05-27T18:40:14.857" v="1317" actId="20577"/>
          <ac:spMkLst>
            <pc:docMk/>
            <pc:sldMk cId="148114319" sldId="276"/>
            <ac:spMk id="5" creationId="{1B07C49E-AFFC-EC46-8930-E4D428F5F943}"/>
          </ac:spMkLst>
        </pc:spChg>
      </pc:sldChg>
      <pc:sldChg chg="modSp mod">
        <pc:chgData name="Marco Ramos" userId="6c97575b-06e2-4858-bc39-4ccb7cb259ec" providerId="ADAL" clId="{C57AC315-AEF6-4850-98AC-CC78F29EA719}" dt="2024-05-27T19:10:54.652" v="2586" actId="20577"/>
        <pc:sldMkLst>
          <pc:docMk/>
          <pc:sldMk cId="321008965" sldId="277"/>
        </pc:sldMkLst>
        <pc:spChg chg="mod">
          <ac:chgData name="Marco Ramos" userId="6c97575b-06e2-4858-bc39-4ccb7cb259ec" providerId="ADAL" clId="{C57AC315-AEF6-4850-98AC-CC78F29EA719}" dt="2024-05-27T19:10:54.652" v="2586" actId="20577"/>
          <ac:spMkLst>
            <pc:docMk/>
            <pc:sldMk cId="321008965" sldId="277"/>
            <ac:spMk id="8" creationId="{C7B9C153-C85C-3240-8E7E-523FBC004564}"/>
          </ac:spMkLst>
        </pc:spChg>
      </pc:sldChg>
      <pc:sldChg chg="addSp modSp mod">
        <pc:chgData name="Marco Ramos" userId="6c97575b-06e2-4858-bc39-4ccb7cb259ec" providerId="ADAL" clId="{C57AC315-AEF6-4850-98AC-CC78F29EA719}" dt="2024-05-27T22:59:25.261" v="7846" actId="20577"/>
        <pc:sldMkLst>
          <pc:docMk/>
          <pc:sldMk cId="2459446073" sldId="289"/>
        </pc:sldMkLst>
        <pc:spChg chg="mod">
          <ac:chgData name="Marco Ramos" userId="6c97575b-06e2-4858-bc39-4ccb7cb259ec" providerId="ADAL" clId="{C57AC315-AEF6-4850-98AC-CC78F29EA719}" dt="2024-05-27T22:59:25.261" v="7846" actId="20577"/>
          <ac:spMkLst>
            <pc:docMk/>
            <pc:sldMk cId="2459446073" sldId="289"/>
            <ac:spMk id="5" creationId="{1B07C49E-AFFC-EC46-8930-E4D428F5F943}"/>
          </ac:spMkLst>
        </pc:spChg>
        <pc:picChg chg="add mod">
          <ac:chgData name="Marco Ramos" userId="6c97575b-06e2-4858-bc39-4ccb7cb259ec" providerId="ADAL" clId="{C57AC315-AEF6-4850-98AC-CC78F29EA719}" dt="2024-05-27T22:58:23.912" v="7664" actId="1076"/>
          <ac:picMkLst>
            <pc:docMk/>
            <pc:sldMk cId="2459446073" sldId="289"/>
            <ac:picMk id="3" creationId="{B4300687-CF60-C303-B4A7-4F21E4A1665A}"/>
          </ac:picMkLst>
        </pc:picChg>
      </pc:sldChg>
      <pc:sldChg chg="addSp delSp modSp mod">
        <pc:chgData name="Marco Ramos" userId="6c97575b-06e2-4858-bc39-4ccb7cb259ec" providerId="ADAL" clId="{C57AC315-AEF6-4850-98AC-CC78F29EA719}" dt="2024-05-27T23:08:42.321" v="8387" actId="20577"/>
        <pc:sldMkLst>
          <pc:docMk/>
          <pc:sldMk cId="1813711241" sldId="293"/>
        </pc:sldMkLst>
        <pc:spChg chg="add mod">
          <ac:chgData name="Marco Ramos" userId="6c97575b-06e2-4858-bc39-4ccb7cb259ec" providerId="ADAL" clId="{C57AC315-AEF6-4850-98AC-CC78F29EA719}" dt="2024-05-27T18:45:36.633" v="1576"/>
          <ac:spMkLst>
            <pc:docMk/>
            <pc:sldMk cId="1813711241" sldId="293"/>
            <ac:spMk id="2" creationId="{A8C1984B-693A-25F9-CC7C-6D3DD48F5543}"/>
          </ac:spMkLst>
        </pc:spChg>
        <pc:spChg chg="mod">
          <ac:chgData name="Marco Ramos" userId="6c97575b-06e2-4858-bc39-4ccb7cb259ec" providerId="ADAL" clId="{C57AC315-AEF6-4850-98AC-CC78F29EA719}" dt="2024-05-27T23:08:42.321" v="8387" actId="20577"/>
          <ac:spMkLst>
            <pc:docMk/>
            <pc:sldMk cId="1813711241" sldId="293"/>
            <ac:spMk id="5" creationId="{1B07C49E-AFFC-EC46-8930-E4D428F5F943}"/>
          </ac:spMkLst>
        </pc:spChg>
        <pc:picChg chg="add del mod">
          <ac:chgData name="Marco Ramos" userId="6c97575b-06e2-4858-bc39-4ccb7cb259ec" providerId="ADAL" clId="{C57AC315-AEF6-4850-98AC-CC78F29EA719}" dt="2024-05-27T18:53:06.318" v="1581" actId="478"/>
          <ac:picMkLst>
            <pc:docMk/>
            <pc:sldMk cId="1813711241" sldId="293"/>
            <ac:picMk id="7" creationId="{62F01C54-90C4-6190-7F91-63EACDFCCFBA}"/>
          </ac:picMkLst>
        </pc:picChg>
        <pc:picChg chg="add mod">
          <ac:chgData name="Marco Ramos" userId="6c97575b-06e2-4858-bc39-4ccb7cb259ec" providerId="ADAL" clId="{C57AC315-AEF6-4850-98AC-CC78F29EA719}" dt="2024-05-27T18:53:35.004" v="1583" actId="1076"/>
          <ac:picMkLst>
            <pc:docMk/>
            <pc:sldMk cId="1813711241" sldId="293"/>
            <ac:picMk id="9" creationId="{A6739B28-57B5-B04E-7558-7120CF34C02E}"/>
          </ac:picMkLst>
        </pc:picChg>
      </pc:sldChg>
      <pc:sldChg chg="addSp modSp mod">
        <pc:chgData name="Marco Ramos" userId="6c97575b-06e2-4858-bc39-4ccb7cb259ec" providerId="ADAL" clId="{C57AC315-AEF6-4850-98AC-CC78F29EA719}" dt="2024-05-27T22:24:38.680" v="7372" actId="20577"/>
        <pc:sldMkLst>
          <pc:docMk/>
          <pc:sldMk cId="981671777" sldId="296"/>
        </pc:sldMkLst>
        <pc:spChg chg="mod">
          <ac:chgData name="Marco Ramos" userId="6c97575b-06e2-4858-bc39-4ccb7cb259ec" providerId="ADAL" clId="{C57AC315-AEF6-4850-98AC-CC78F29EA719}" dt="2024-05-27T22:20:00.133" v="7084" actId="20577"/>
          <ac:spMkLst>
            <pc:docMk/>
            <pc:sldMk cId="981671777" sldId="296"/>
            <ac:spMk id="2" creationId="{54176327-8CC4-4356-8BBB-DC4965CE9857}"/>
          </ac:spMkLst>
        </pc:spChg>
        <pc:spChg chg="mod">
          <ac:chgData name="Marco Ramos" userId="6c97575b-06e2-4858-bc39-4ccb7cb259ec" providerId="ADAL" clId="{C57AC315-AEF6-4850-98AC-CC78F29EA719}" dt="2024-05-27T22:24:38.680" v="7372" actId="20577"/>
          <ac:spMkLst>
            <pc:docMk/>
            <pc:sldMk cId="981671777" sldId="296"/>
            <ac:spMk id="5" creationId="{85D9F803-CDBC-C74C-AF1B-2B5937D1C241}"/>
          </ac:spMkLst>
        </pc:spChg>
        <pc:picChg chg="add mod">
          <ac:chgData name="Marco Ramos" userId="6c97575b-06e2-4858-bc39-4ccb7cb259ec" providerId="ADAL" clId="{C57AC315-AEF6-4850-98AC-CC78F29EA719}" dt="2024-05-27T22:22:44.780" v="7155" actId="1076"/>
          <ac:picMkLst>
            <pc:docMk/>
            <pc:sldMk cId="981671777" sldId="296"/>
            <ac:picMk id="6" creationId="{39CED40E-A2B1-1D4D-9841-7BD4CCBE4027}"/>
          </ac:picMkLst>
        </pc:picChg>
      </pc:sldChg>
      <pc:sldChg chg="addSp delSp modSp mod">
        <pc:chgData name="Marco Ramos" userId="6c97575b-06e2-4858-bc39-4ccb7cb259ec" providerId="ADAL" clId="{C57AC315-AEF6-4850-98AC-CC78F29EA719}" dt="2024-05-27T16:58:38.717" v="108" actId="1076"/>
        <pc:sldMkLst>
          <pc:docMk/>
          <pc:sldMk cId="280316088" sldId="299"/>
        </pc:sldMkLst>
        <pc:spChg chg="mod">
          <ac:chgData name="Marco Ramos" userId="6c97575b-06e2-4858-bc39-4ccb7cb259ec" providerId="ADAL" clId="{C57AC315-AEF6-4850-98AC-CC78F29EA719}" dt="2024-05-27T16:58:38.717" v="108" actId="1076"/>
          <ac:spMkLst>
            <pc:docMk/>
            <pc:sldMk cId="280316088" sldId="299"/>
            <ac:spMk id="3" creationId="{AB0AB2AC-B7E6-6849-9AE9-697369407F8F}"/>
          </ac:spMkLst>
        </pc:spChg>
        <pc:spChg chg="del mod">
          <ac:chgData name="Marco Ramos" userId="6c97575b-06e2-4858-bc39-4ccb7cb259ec" providerId="ADAL" clId="{C57AC315-AEF6-4850-98AC-CC78F29EA719}" dt="2024-05-27T16:15:11.843" v="80" actId="478"/>
          <ac:spMkLst>
            <pc:docMk/>
            <pc:sldMk cId="280316088" sldId="299"/>
            <ac:spMk id="5" creationId="{1B07C49E-AFFC-EC46-8930-E4D428F5F943}"/>
          </ac:spMkLst>
        </pc:spChg>
        <pc:graphicFrameChg chg="add del mod modGraphic">
          <ac:chgData name="Marco Ramos" userId="6c97575b-06e2-4858-bc39-4ccb7cb259ec" providerId="ADAL" clId="{C57AC315-AEF6-4850-98AC-CC78F29EA719}" dt="2024-05-27T16:16:38.488" v="88" actId="478"/>
          <ac:graphicFrameMkLst>
            <pc:docMk/>
            <pc:sldMk cId="280316088" sldId="299"/>
            <ac:graphicFrameMk id="2" creationId="{E661D730-D418-51A3-CCEF-37A845D4A12D}"/>
          </ac:graphicFrameMkLst>
        </pc:graphicFrameChg>
        <pc:picChg chg="add mod">
          <ac:chgData name="Marco Ramos" userId="6c97575b-06e2-4858-bc39-4ccb7cb259ec" providerId="ADAL" clId="{C57AC315-AEF6-4850-98AC-CC78F29EA719}" dt="2024-05-27T16:57:05.372" v="103" actId="14100"/>
          <ac:picMkLst>
            <pc:docMk/>
            <pc:sldMk cId="280316088" sldId="299"/>
            <ac:picMk id="8" creationId="{0A51F05E-14FF-13B7-A17C-D113D9DD7217}"/>
          </ac:picMkLst>
        </pc:picChg>
      </pc:sldChg>
      <pc:sldChg chg="addSp delSp modSp mod">
        <pc:chgData name="Marco Ramos" userId="6c97575b-06e2-4858-bc39-4ccb7cb259ec" providerId="ADAL" clId="{C57AC315-AEF6-4850-98AC-CC78F29EA719}" dt="2024-05-27T18:14:56.400" v="283" actId="1035"/>
        <pc:sldMkLst>
          <pc:docMk/>
          <pc:sldMk cId="1385553969" sldId="302"/>
        </pc:sldMkLst>
        <pc:spChg chg="del">
          <ac:chgData name="Marco Ramos" userId="6c97575b-06e2-4858-bc39-4ccb7cb259ec" providerId="ADAL" clId="{C57AC315-AEF6-4850-98AC-CC78F29EA719}" dt="2024-05-27T16:58:58.003" v="109" actId="478"/>
          <ac:spMkLst>
            <pc:docMk/>
            <pc:sldMk cId="1385553969" sldId="302"/>
            <ac:spMk id="2" creationId="{8B78C759-C687-440F-8CAE-D3071F1AB630}"/>
          </ac:spMkLst>
        </pc:spChg>
        <pc:spChg chg="del">
          <ac:chgData name="Marco Ramos" userId="6c97575b-06e2-4858-bc39-4ccb7cb259ec" providerId="ADAL" clId="{C57AC315-AEF6-4850-98AC-CC78F29EA719}" dt="2024-05-27T16:59:03.301" v="111" actId="478"/>
          <ac:spMkLst>
            <pc:docMk/>
            <pc:sldMk cId="1385553969" sldId="302"/>
            <ac:spMk id="3" creationId="{AB0AB2AC-B7E6-6849-9AE9-697369407F8F}"/>
          </ac:spMkLst>
        </pc:spChg>
        <pc:spChg chg="add mod">
          <ac:chgData name="Marco Ramos" userId="6c97575b-06e2-4858-bc39-4ccb7cb259ec" providerId="ADAL" clId="{C57AC315-AEF6-4850-98AC-CC78F29EA719}" dt="2024-05-27T16:59:27.812" v="112"/>
          <ac:spMkLst>
            <pc:docMk/>
            <pc:sldMk cId="1385553969" sldId="302"/>
            <ac:spMk id="5" creationId="{4A1B125E-1D80-85EC-4D4E-0026D0A1B5A3}"/>
          </ac:spMkLst>
        </pc:spChg>
        <pc:spChg chg="mod">
          <ac:chgData name="Marco Ramos" userId="6c97575b-06e2-4858-bc39-4ccb7cb259ec" providerId="ADAL" clId="{C57AC315-AEF6-4850-98AC-CC78F29EA719}" dt="2024-05-27T18:14:56.400" v="283" actId="1035"/>
          <ac:spMkLst>
            <pc:docMk/>
            <pc:sldMk cId="1385553969" sldId="302"/>
            <ac:spMk id="11" creationId="{84F5ABFD-B4D4-43FF-959F-AFAF45B45269}"/>
          </ac:spMkLst>
        </pc:spChg>
        <pc:picChg chg="add mod">
          <ac:chgData name="Marco Ramos" userId="6c97575b-06e2-4858-bc39-4ccb7cb259ec" providerId="ADAL" clId="{C57AC315-AEF6-4850-98AC-CC78F29EA719}" dt="2024-05-27T18:06:53.678" v="114" actId="1076"/>
          <ac:picMkLst>
            <pc:docMk/>
            <pc:sldMk cId="1385553969" sldId="302"/>
            <ac:picMk id="8" creationId="{8802E9D0-879A-FD10-9009-367F9774724B}"/>
          </ac:picMkLst>
        </pc:picChg>
      </pc:sldChg>
      <pc:sldChg chg="addSp modSp mod">
        <pc:chgData name="Marco Ramos" userId="6c97575b-06e2-4858-bc39-4ccb7cb259ec" providerId="ADAL" clId="{C57AC315-AEF6-4850-98AC-CC78F29EA719}" dt="2024-05-27T18:44:43.804" v="1574" actId="20577"/>
        <pc:sldMkLst>
          <pc:docMk/>
          <pc:sldMk cId="334532777" sldId="303"/>
        </pc:sldMkLst>
        <pc:spChg chg="add mod">
          <ac:chgData name="Marco Ramos" userId="6c97575b-06e2-4858-bc39-4ccb7cb259ec" providerId="ADAL" clId="{C57AC315-AEF6-4850-98AC-CC78F29EA719}" dt="2024-05-27T18:40:54.784" v="1319"/>
          <ac:spMkLst>
            <pc:docMk/>
            <pc:sldMk cId="334532777" sldId="303"/>
            <ac:spMk id="2" creationId="{C1E34602-BAF1-1E41-B868-B0AED98FBA8F}"/>
          </ac:spMkLst>
        </pc:spChg>
        <pc:spChg chg="mod">
          <ac:chgData name="Marco Ramos" userId="6c97575b-06e2-4858-bc39-4ccb7cb259ec" providerId="ADAL" clId="{C57AC315-AEF6-4850-98AC-CC78F29EA719}" dt="2024-05-27T18:44:43.804" v="1574" actId="20577"/>
          <ac:spMkLst>
            <pc:docMk/>
            <pc:sldMk cId="334532777" sldId="303"/>
            <ac:spMk id="5" creationId="{1B07C49E-AFFC-EC46-8930-E4D428F5F943}"/>
          </ac:spMkLst>
        </pc:spChg>
      </pc:sldChg>
      <pc:sldChg chg="addSp modSp mod">
        <pc:chgData name="Marco Ramos" userId="6c97575b-06e2-4858-bc39-4ccb7cb259ec" providerId="ADAL" clId="{C57AC315-AEF6-4850-98AC-CC78F29EA719}" dt="2024-05-27T20:53:12.500" v="3583" actId="20577"/>
        <pc:sldMkLst>
          <pc:docMk/>
          <pc:sldMk cId="3869789237" sldId="304"/>
        </pc:sldMkLst>
        <pc:spChg chg="mod">
          <ac:chgData name="Marco Ramos" userId="6c97575b-06e2-4858-bc39-4ccb7cb259ec" providerId="ADAL" clId="{C57AC315-AEF6-4850-98AC-CC78F29EA719}" dt="2024-05-27T20:53:12.500" v="3583" actId="20577"/>
          <ac:spMkLst>
            <pc:docMk/>
            <pc:sldMk cId="3869789237" sldId="304"/>
            <ac:spMk id="3" creationId="{373827F3-F386-AA4E-80ED-D86DEF8C158D}"/>
          </ac:spMkLst>
        </pc:spChg>
        <pc:picChg chg="add mod">
          <ac:chgData name="Marco Ramos" userId="6c97575b-06e2-4858-bc39-4ccb7cb259ec" providerId="ADAL" clId="{C57AC315-AEF6-4850-98AC-CC78F29EA719}" dt="2024-05-27T20:50:23.053" v="3388" actId="1076"/>
          <ac:picMkLst>
            <pc:docMk/>
            <pc:sldMk cId="3869789237" sldId="304"/>
            <ac:picMk id="6" creationId="{9EB984E3-8D90-9744-02E3-134FFD9B5EF9}"/>
          </ac:picMkLst>
        </pc:picChg>
      </pc:sldChg>
      <pc:sldChg chg="addSp modSp mod">
        <pc:chgData name="Marco Ramos" userId="6c97575b-06e2-4858-bc39-4ccb7cb259ec" providerId="ADAL" clId="{C57AC315-AEF6-4850-98AC-CC78F29EA719}" dt="2024-05-27T21:01:46.837" v="3999" actId="20577"/>
        <pc:sldMkLst>
          <pc:docMk/>
          <pc:sldMk cId="80090182" sldId="305"/>
        </pc:sldMkLst>
        <pc:spChg chg="mod">
          <ac:chgData name="Marco Ramos" userId="6c97575b-06e2-4858-bc39-4ccb7cb259ec" providerId="ADAL" clId="{C57AC315-AEF6-4850-98AC-CC78F29EA719}" dt="2024-05-27T21:01:46.837" v="3999" actId="20577"/>
          <ac:spMkLst>
            <pc:docMk/>
            <pc:sldMk cId="80090182" sldId="305"/>
            <ac:spMk id="3" creationId="{373827F3-F386-AA4E-80ED-D86DEF8C158D}"/>
          </ac:spMkLst>
        </pc:spChg>
        <pc:picChg chg="add mod">
          <ac:chgData name="Marco Ramos" userId="6c97575b-06e2-4858-bc39-4ccb7cb259ec" providerId="ADAL" clId="{C57AC315-AEF6-4850-98AC-CC78F29EA719}" dt="2024-05-27T20:57:39.781" v="3594" actId="1076"/>
          <ac:picMkLst>
            <pc:docMk/>
            <pc:sldMk cId="80090182" sldId="305"/>
            <ac:picMk id="6" creationId="{F1962928-B99C-EEEF-AA2D-05E4F48A1579}"/>
          </ac:picMkLst>
        </pc:picChg>
      </pc:sldChg>
      <pc:sldChg chg="addSp modSp mod">
        <pc:chgData name="Marco Ramos" userId="6c97575b-06e2-4858-bc39-4ccb7cb259ec" providerId="ADAL" clId="{C57AC315-AEF6-4850-98AC-CC78F29EA719}" dt="2024-05-27T21:09:10.847" v="4432" actId="14100"/>
        <pc:sldMkLst>
          <pc:docMk/>
          <pc:sldMk cId="3145340593" sldId="306"/>
        </pc:sldMkLst>
        <pc:spChg chg="mod">
          <ac:chgData name="Marco Ramos" userId="6c97575b-06e2-4858-bc39-4ccb7cb259ec" providerId="ADAL" clId="{C57AC315-AEF6-4850-98AC-CC78F29EA719}" dt="2024-05-27T21:09:10.847" v="4432" actId="14100"/>
          <ac:spMkLst>
            <pc:docMk/>
            <pc:sldMk cId="3145340593" sldId="306"/>
            <ac:spMk id="3" creationId="{373827F3-F386-AA4E-80ED-D86DEF8C158D}"/>
          </ac:spMkLst>
        </pc:spChg>
        <pc:picChg chg="add mod">
          <ac:chgData name="Marco Ramos" userId="6c97575b-06e2-4858-bc39-4ccb7cb259ec" providerId="ADAL" clId="{C57AC315-AEF6-4850-98AC-CC78F29EA719}" dt="2024-05-27T21:09:08.610" v="4431" actId="14100"/>
          <ac:picMkLst>
            <pc:docMk/>
            <pc:sldMk cId="3145340593" sldId="306"/>
            <ac:picMk id="6" creationId="{91CCFC41-8BEF-DDBF-DCC4-EC1D3ABC5C44}"/>
          </ac:picMkLst>
        </pc:picChg>
      </pc:sldChg>
      <pc:sldChg chg="addSp modSp mod">
        <pc:chgData name="Marco Ramos" userId="6c97575b-06e2-4858-bc39-4ccb7cb259ec" providerId="ADAL" clId="{C57AC315-AEF6-4850-98AC-CC78F29EA719}" dt="2024-05-27T21:04:56.337" v="4192" actId="20577"/>
        <pc:sldMkLst>
          <pc:docMk/>
          <pc:sldMk cId="1106727586" sldId="307"/>
        </pc:sldMkLst>
        <pc:spChg chg="mod">
          <ac:chgData name="Marco Ramos" userId="6c97575b-06e2-4858-bc39-4ccb7cb259ec" providerId="ADAL" clId="{C57AC315-AEF6-4850-98AC-CC78F29EA719}" dt="2024-05-27T21:04:56.337" v="4192" actId="20577"/>
          <ac:spMkLst>
            <pc:docMk/>
            <pc:sldMk cId="1106727586" sldId="307"/>
            <ac:spMk id="3" creationId="{373827F3-F386-AA4E-80ED-D86DEF8C158D}"/>
          </ac:spMkLst>
        </pc:spChg>
        <pc:picChg chg="add mod">
          <ac:chgData name="Marco Ramos" userId="6c97575b-06e2-4858-bc39-4ccb7cb259ec" providerId="ADAL" clId="{C57AC315-AEF6-4850-98AC-CC78F29EA719}" dt="2024-05-27T21:02:47.227" v="4011" actId="1076"/>
          <ac:picMkLst>
            <pc:docMk/>
            <pc:sldMk cId="1106727586" sldId="307"/>
            <ac:picMk id="6" creationId="{DFC1191D-391C-E6F9-D114-0D4BD38A3360}"/>
          </ac:picMkLst>
        </pc:picChg>
      </pc:sldChg>
      <pc:sldChg chg="addSp modSp mod">
        <pc:chgData name="Marco Ramos" userId="6c97575b-06e2-4858-bc39-4ccb7cb259ec" providerId="ADAL" clId="{C57AC315-AEF6-4850-98AC-CC78F29EA719}" dt="2024-05-27T21:12:31.804" v="4725" actId="20577"/>
        <pc:sldMkLst>
          <pc:docMk/>
          <pc:sldMk cId="706594483" sldId="308"/>
        </pc:sldMkLst>
        <pc:spChg chg="mod">
          <ac:chgData name="Marco Ramos" userId="6c97575b-06e2-4858-bc39-4ccb7cb259ec" providerId="ADAL" clId="{C57AC315-AEF6-4850-98AC-CC78F29EA719}" dt="2024-05-27T21:12:31.804" v="4725" actId="20577"/>
          <ac:spMkLst>
            <pc:docMk/>
            <pc:sldMk cId="706594483" sldId="308"/>
            <ac:spMk id="3" creationId="{373827F3-F386-AA4E-80ED-D86DEF8C158D}"/>
          </ac:spMkLst>
        </pc:spChg>
        <pc:picChg chg="add mod">
          <ac:chgData name="Marco Ramos" userId="6c97575b-06e2-4858-bc39-4ccb7cb259ec" providerId="ADAL" clId="{C57AC315-AEF6-4850-98AC-CC78F29EA719}" dt="2024-05-27T21:09:50.528" v="4439" actId="1076"/>
          <ac:picMkLst>
            <pc:docMk/>
            <pc:sldMk cId="706594483" sldId="308"/>
            <ac:picMk id="6" creationId="{B51E3E54-0DE8-54FE-63A0-3F14C976AE48}"/>
          </ac:picMkLst>
        </pc:picChg>
      </pc:sldChg>
      <pc:sldChg chg="addSp modSp mod">
        <pc:chgData name="Marco Ramos" userId="6c97575b-06e2-4858-bc39-4ccb7cb259ec" providerId="ADAL" clId="{C57AC315-AEF6-4850-98AC-CC78F29EA719}" dt="2024-05-27T22:13:03.891" v="6876" actId="20577"/>
        <pc:sldMkLst>
          <pc:docMk/>
          <pc:sldMk cId="1794738657" sldId="309"/>
        </pc:sldMkLst>
        <pc:spChg chg="mod">
          <ac:chgData name="Marco Ramos" userId="6c97575b-06e2-4858-bc39-4ccb7cb259ec" providerId="ADAL" clId="{C57AC315-AEF6-4850-98AC-CC78F29EA719}" dt="2024-05-27T22:13:03.891" v="6876" actId="20577"/>
          <ac:spMkLst>
            <pc:docMk/>
            <pc:sldMk cId="1794738657" sldId="309"/>
            <ac:spMk id="5" creationId="{1B07C49E-AFFC-EC46-8930-E4D428F5F943}"/>
          </ac:spMkLst>
        </pc:spChg>
        <pc:picChg chg="add mod">
          <ac:chgData name="Marco Ramos" userId="6c97575b-06e2-4858-bc39-4ccb7cb259ec" providerId="ADAL" clId="{C57AC315-AEF6-4850-98AC-CC78F29EA719}" dt="2024-05-27T21:15:28.134" v="4875" actId="1076"/>
          <ac:picMkLst>
            <pc:docMk/>
            <pc:sldMk cId="1794738657" sldId="309"/>
            <ac:picMk id="6" creationId="{C47F774B-80CF-E3BD-3A15-258013388982}"/>
          </ac:picMkLst>
        </pc:picChg>
      </pc:sldChg>
      <pc:sldChg chg="addSp modSp mod">
        <pc:chgData name="Marco Ramos" userId="6c97575b-06e2-4858-bc39-4ccb7cb259ec" providerId="ADAL" clId="{C57AC315-AEF6-4850-98AC-CC78F29EA719}" dt="2024-05-27T21:25:56.088" v="5345" actId="20577"/>
        <pc:sldMkLst>
          <pc:docMk/>
          <pc:sldMk cId="4010014743" sldId="310"/>
        </pc:sldMkLst>
        <pc:spChg chg="mod">
          <ac:chgData name="Marco Ramos" userId="6c97575b-06e2-4858-bc39-4ccb7cb259ec" providerId="ADAL" clId="{C57AC315-AEF6-4850-98AC-CC78F29EA719}" dt="2024-05-27T21:25:56.088" v="5345" actId="20577"/>
          <ac:spMkLst>
            <pc:docMk/>
            <pc:sldMk cId="4010014743" sldId="310"/>
            <ac:spMk id="5" creationId="{1B07C49E-AFFC-EC46-8930-E4D428F5F943}"/>
          </ac:spMkLst>
        </pc:spChg>
        <pc:picChg chg="add mod">
          <ac:chgData name="Marco Ramos" userId="6c97575b-06e2-4858-bc39-4ccb7cb259ec" providerId="ADAL" clId="{C57AC315-AEF6-4850-98AC-CC78F29EA719}" dt="2024-05-27T21:17:08.635" v="5037" actId="1076"/>
          <ac:picMkLst>
            <pc:docMk/>
            <pc:sldMk cId="4010014743" sldId="310"/>
            <ac:picMk id="6" creationId="{FC001467-9FAC-A0ED-4511-0AD35368BE99}"/>
          </ac:picMkLst>
        </pc:picChg>
      </pc:sldChg>
      <pc:sldChg chg="addSp modSp mod">
        <pc:chgData name="Marco Ramos" userId="6c97575b-06e2-4858-bc39-4ccb7cb259ec" providerId="ADAL" clId="{C57AC315-AEF6-4850-98AC-CC78F29EA719}" dt="2024-05-27T21:26:45.263" v="5349" actId="20577"/>
        <pc:sldMkLst>
          <pc:docMk/>
          <pc:sldMk cId="2735560525" sldId="311"/>
        </pc:sldMkLst>
        <pc:spChg chg="mod">
          <ac:chgData name="Marco Ramos" userId="6c97575b-06e2-4858-bc39-4ccb7cb259ec" providerId="ADAL" clId="{C57AC315-AEF6-4850-98AC-CC78F29EA719}" dt="2024-05-27T21:26:45.263" v="5349" actId="20577"/>
          <ac:spMkLst>
            <pc:docMk/>
            <pc:sldMk cId="2735560525" sldId="311"/>
            <ac:spMk id="5" creationId="{1B07C49E-AFFC-EC46-8930-E4D428F5F943}"/>
          </ac:spMkLst>
        </pc:spChg>
        <pc:picChg chg="add mod">
          <ac:chgData name="Marco Ramos" userId="6c97575b-06e2-4858-bc39-4ccb7cb259ec" providerId="ADAL" clId="{C57AC315-AEF6-4850-98AC-CC78F29EA719}" dt="2024-05-27T21:24:17.469" v="5235" actId="1076"/>
          <ac:picMkLst>
            <pc:docMk/>
            <pc:sldMk cId="2735560525" sldId="311"/>
            <ac:picMk id="6" creationId="{9B85EFB5-A9E7-C806-DD9A-DCB7BE9C9A06}"/>
          </ac:picMkLst>
        </pc:picChg>
      </pc:sldChg>
      <pc:sldChg chg="addSp modSp mod">
        <pc:chgData name="Marco Ramos" userId="6c97575b-06e2-4858-bc39-4ccb7cb259ec" providerId="ADAL" clId="{C57AC315-AEF6-4850-98AC-CC78F29EA719}" dt="2024-05-27T22:13:22.117" v="6878" actId="5793"/>
        <pc:sldMkLst>
          <pc:docMk/>
          <pc:sldMk cId="1434679925" sldId="312"/>
        </pc:sldMkLst>
        <pc:spChg chg="mod">
          <ac:chgData name="Marco Ramos" userId="6c97575b-06e2-4858-bc39-4ccb7cb259ec" providerId="ADAL" clId="{C57AC315-AEF6-4850-98AC-CC78F29EA719}" dt="2024-05-27T22:13:22.117" v="6878" actId="5793"/>
          <ac:spMkLst>
            <pc:docMk/>
            <pc:sldMk cId="1434679925" sldId="312"/>
            <ac:spMk id="5" creationId="{1B07C49E-AFFC-EC46-8930-E4D428F5F943}"/>
          </ac:spMkLst>
        </pc:spChg>
        <pc:picChg chg="add mod">
          <ac:chgData name="Marco Ramos" userId="6c97575b-06e2-4858-bc39-4ccb7cb259ec" providerId="ADAL" clId="{C57AC315-AEF6-4850-98AC-CC78F29EA719}" dt="2024-05-27T21:29:06.817" v="5535" actId="1076"/>
          <ac:picMkLst>
            <pc:docMk/>
            <pc:sldMk cId="1434679925" sldId="312"/>
            <ac:picMk id="6" creationId="{CE0C8D2A-4E92-794B-F493-46BA83EB4200}"/>
          </ac:picMkLst>
        </pc:picChg>
      </pc:sldChg>
      <pc:sldChg chg="addSp modSp mod">
        <pc:chgData name="Marco Ramos" userId="6c97575b-06e2-4858-bc39-4ccb7cb259ec" providerId="ADAL" clId="{C57AC315-AEF6-4850-98AC-CC78F29EA719}" dt="2024-05-27T21:59:51.779" v="5902" actId="20577"/>
        <pc:sldMkLst>
          <pc:docMk/>
          <pc:sldMk cId="1756972646" sldId="313"/>
        </pc:sldMkLst>
        <pc:spChg chg="mod">
          <ac:chgData name="Marco Ramos" userId="6c97575b-06e2-4858-bc39-4ccb7cb259ec" providerId="ADAL" clId="{C57AC315-AEF6-4850-98AC-CC78F29EA719}" dt="2024-05-27T21:59:51.779" v="5902" actId="20577"/>
          <ac:spMkLst>
            <pc:docMk/>
            <pc:sldMk cId="1756972646" sldId="313"/>
            <ac:spMk id="5" creationId="{1B07C49E-AFFC-EC46-8930-E4D428F5F943}"/>
          </ac:spMkLst>
        </pc:spChg>
        <pc:picChg chg="add mod">
          <ac:chgData name="Marco Ramos" userId="6c97575b-06e2-4858-bc39-4ccb7cb259ec" providerId="ADAL" clId="{C57AC315-AEF6-4850-98AC-CC78F29EA719}" dt="2024-05-27T21:32:48.456" v="5708" actId="1076"/>
          <ac:picMkLst>
            <pc:docMk/>
            <pc:sldMk cId="1756972646" sldId="313"/>
            <ac:picMk id="6" creationId="{121F6B7B-AC1C-84EA-1408-28D38C74FE2D}"/>
          </ac:picMkLst>
        </pc:picChg>
      </pc:sldChg>
      <pc:sldChg chg="addSp modSp mod">
        <pc:chgData name="Marco Ramos" userId="6c97575b-06e2-4858-bc39-4ccb7cb259ec" providerId="ADAL" clId="{C57AC315-AEF6-4850-98AC-CC78F29EA719}" dt="2024-05-27T21:31:53.862" v="5704" actId="20577"/>
        <pc:sldMkLst>
          <pc:docMk/>
          <pc:sldMk cId="639399535" sldId="314"/>
        </pc:sldMkLst>
        <pc:spChg chg="mod">
          <ac:chgData name="Marco Ramos" userId="6c97575b-06e2-4858-bc39-4ccb7cb259ec" providerId="ADAL" clId="{C57AC315-AEF6-4850-98AC-CC78F29EA719}" dt="2024-05-27T21:31:53.862" v="5704" actId="20577"/>
          <ac:spMkLst>
            <pc:docMk/>
            <pc:sldMk cId="639399535" sldId="314"/>
            <ac:spMk id="5" creationId="{1B07C49E-AFFC-EC46-8930-E4D428F5F943}"/>
          </ac:spMkLst>
        </pc:spChg>
        <pc:picChg chg="add mod">
          <ac:chgData name="Marco Ramos" userId="6c97575b-06e2-4858-bc39-4ccb7cb259ec" providerId="ADAL" clId="{C57AC315-AEF6-4850-98AC-CC78F29EA719}" dt="2024-05-27T21:30:31.143" v="5538" actId="14100"/>
          <ac:picMkLst>
            <pc:docMk/>
            <pc:sldMk cId="639399535" sldId="314"/>
            <ac:picMk id="3" creationId="{D87F9227-CD68-DA39-B69D-145A54D60F7D}"/>
          </ac:picMkLst>
        </pc:picChg>
      </pc:sldChg>
      <pc:sldChg chg="addSp modSp mod">
        <pc:chgData name="Marco Ramos" userId="6c97575b-06e2-4858-bc39-4ccb7cb259ec" providerId="ADAL" clId="{C57AC315-AEF6-4850-98AC-CC78F29EA719}" dt="2024-05-27T22:03:41.230" v="6169" actId="20577"/>
        <pc:sldMkLst>
          <pc:docMk/>
          <pc:sldMk cId="3566646398" sldId="315"/>
        </pc:sldMkLst>
        <pc:spChg chg="mod">
          <ac:chgData name="Marco Ramos" userId="6c97575b-06e2-4858-bc39-4ccb7cb259ec" providerId="ADAL" clId="{C57AC315-AEF6-4850-98AC-CC78F29EA719}" dt="2024-05-27T22:03:41.230" v="6169" actId="20577"/>
          <ac:spMkLst>
            <pc:docMk/>
            <pc:sldMk cId="3566646398" sldId="315"/>
            <ac:spMk id="5" creationId="{1B07C49E-AFFC-EC46-8930-E4D428F5F943}"/>
          </ac:spMkLst>
        </pc:spChg>
        <pc:picChg chg="add mod">
          <ac:chgData name="Marco Ramos" userId="6c97575b-06e2-4858-bc39-4ccb7cb259ec" providerId="ADAL" clId="{C57AC315-AEF6-4850-98AC-CC78F29EA719}" dt="2024-05-27T22:01:05.759" v="5905" actId="1076"/>
          <ac:picMkLst>
            <pc:docMk/>
            <pc:sldMk cId="3566646398" sldId="315"/>
            <ac:picMk id="6" creationId="{709821D0-04DA-192D-1B0A-2C02F263E109}"/>
          </ac:picMkLst>
        </pc:picChg>
      </pc:sldChg>
      <pc:sldChg chg="addSp delSp modSp mod">
        <pc:chgData name="Marco Ramos" userId="6c97575b-06e2-4858-bc39-4ccb7cb259ec" providerId="ADAL" clId="{C57AC315-AEF6-4850-98AC-CC78F29EA719}" dt="2024-05-27T22:07:55.944" v="6417" actId="20577"/>
        <pc:sldMkLst>
          <pc:docMk/>
          <pc:sldMk cId="1398439132" sldId="316"/>
        </pc:sldMkLst>
        <pc:spChg chg="mod">
          <ac:chgData name="Marco Ramos" userId="6c97575b-06e2-4858-bc39-4ccb7cb259ec" providerId="ADAL" clId="{C57AC315-AEF6-4850-98AC-CC78F29EA719}" dt="2024-05-27T22:07:55.944" v="6417" actId="20577"/>
          <ac:spMkLst>
            <pc:docMk/>
            <pc:sldMk cId="1398439132" sldId="316"/>
            <ac:spMk id="5" creationId="{1B07C49E-AFFC-EC46-8930-E4D428F5F943}"/>
          </ac:spMkLst>
        </pc:spChg>
        <pc:graphicFrameChg chg="add del mod">
          <ac:chgData name="Marco Ramos" userId="6c97575b-06e2-4858-bc39-4ccb7cb259ec" providerId="ADAL" clId="{C57AC315-AEF6-4850-98AC-CC78F29EA719}" dt="2024-05-27T22:05:39.008" v="6241"/>
          <ac:graphicFrameMkLst>
            <pc:docMk/>
            <pc:sldMk cId="1398439132" sldId="316"/>
            <ac:graphicFrameMk id="7" creationId="{5E2C2AB2-25B4-0AB0-5ECF-3BF764023FF5}"/>
          </ac:graphicFrameMkLst>
        </pc:graphicFrameChg>
        <pc:picChg chg="add mod">
          <ac:chgData name="Marco Ramos" userId="6c97575b-06e2-4858-bc39-4ccb7cb259ec" providerId="ADAL" clId="{C57AC315-AEF6-4850-98AC-CC78F29EA719}" dt="2024-05-27T22:04:48.381" v="6174" actId="1076"/>
          <ac:picMkLst>
            <pc:docMk/>
            <pc:sldMk cId="1398439132" sldId="316"/>
            <ac:picMk id="6" creationId="{0C9EB1E1-83E5-2E0F-161B-047F51D91D3A}"/>
          </ac:picMkLst>
        </pc:picChg>
      </pc:sldChg>
      <pc:sldChg chg="addSp modSp mod">
        <pc:chgData name="Marco Ramos" userId="6c97575b-06e2-4858-bc39-4ccb7cb259ec" providerId="ADAL" clId="{C57AC315-AEF6-4850-98AC-CC78F29EA719}" dt="2024-05-27T22:18:27.453" v="7068" actId="20577"/>
        <pc:sldMkLst>
          <pc:docMk/>
          <pc:sldMk cId="3975168428" sldId="317"/>
        </pc:sldMkLst>
        <pc:spChg chg="mod">
          <ac:chgData name="Marco Ramos" userId="6c97575b-06e2-4858-bc39-4ccb7cb259ec" providerId="ADAL" clId="{C57AC315-AEF6-4850-98AC-CC78F29EA719}" dt="2024-05-27T22:18:27.453" v="7068" actId="20577"/>
          <ac:spMkLst>
            <pc:docMk/>
            <pc:sldMk cId="3975168428" sldId="317"/>
            <ac:spMk id="5" creationId="{1B07C49E-AFFC-EC46-8930-E4D428F5F943}"/>
          </ac:spMkLst>
        </pc:spChg>
        <pc:picChg chg="add mod">
          <ac:chgData name="Marco Ramos" userId="6c97575b-06e2-4858-bc39-4ccb7cb259ec" providerId="ADAL" clId="{C57AC315-AEF6-4850-98AC-CC78F29EA719}" dt="2024-05-27T22:08:31.207" v="6420" actId="1076"/>
          <ac:picMkLst>
            <pc:docMk/>
            <pc:sldMk cId="3975168428" sldId="317"/>
            <ac:picMk id="6" creationId="{0CED5A49-4F6E-5F11-C7CF-E32FD35955E3}"/>
          </ac:picMkLst>
        </pc:picChg>
      </pc:sldChg>
      <pc:sldChg chg="addSp modSp mod">
        <pc:chgData name="Marco Ramos" userId="6c97575b-06e2-4858-bc39-4ccb7cb259ec" providerId="ADAL" clId="{C57AC315-AEF6-4850-98AC-CC78F29EA719}" dt="2024-05-27T22:26:30.704" v="7451" actId="14100"/>
        <pc:sldMkLst>
          <pc:docMk/>
          <pc:sldMk cId="239597884" sldId="318"/>
        </pc:sldMkLst>
        <pc:spChg chg="mod">
          <ac:chgData name="Marco Ramos" userId="6c97575b-06e2-4858-bc39-4ccb7cb259ec" providerId="ADAL" clId="{C57AC315-AEF6-4850-98AC-CC78F29EA719}" dt="2024-05-27T22:26:30.704" v="7451" actId="14100"/>
          <ac:spMkLst>
            <pc:docMk/>
            <pc:sldMk cId="239597884" sldId="318"/>
            <ac:spMk id="5" creationId="{85D9F803-CDBC-C74C-AF1B-2B5937D1C241}"/>
          </ac:spMkLst>
        </pc:spChg>
        <pc:spChg chg="mod">
          <ac:chgData name="Marco Ramos" userId="6c97575b-06e2-4858-bc39-4ccb7cb259ec" providerId="ADAL" clId="{C57AC315-AEF6-4850-98AC-CC78F29EA719}" dt="2024-05-27T22:20:30.647" v="7121" actId="20577"/>
          <ac:spMkLst>
            <pc:docMk/>
            <pc:sldMk cId="239597884" sldId="318"/>
            <ac:spMk id="8" creationId="{2E0ECA32-E146-40DA-85CD-9677244BC3EC}"/>
          </ac:spMkLst>
        </pc:spChg>
        <pc:picChg chg="add mod">
          <ac:chgData name="Marco Ramos" userId="6c97575b-06e2-4858-bc39-4ccb7cb259ec" providerId="ADAL" clId="{C57AC315-AEF6-4850-98AC-CC78F29EA719}" dt="2024-05-27T22:25:46.261" v="7376" actId="1076"/>
          <ac:picMkLst>
            <pc:docMk/>
            <pc:sldMk cId="239597884" sldId="318"/>
            <ac:picMk id="4" creationId="{FBC75B2B-DB17-9328-246B-7818840FA335}"/>
          </ac:picMkLst>
        </pc:picChg>
      </pc:sldChg>
      <pc:sldChg chg="addSp modSp mod">
        <pc:chgData name="Marco Ramos" userId="6c97575b-06e2-4858-bc39-4ccb7cb259ec" providerId="ADAL" clId="{C57AC315-AEF6-4850-98AC-CC78F29EA719}" dt="2024-05-27T22:31:51.124" v="7662" actId="20577"/>
        <pc:sldMkLst>
          <pc:docMk/>
          <pc:sldMk cId="232499080" sldId="319"/>
        </pc:sldMkLst>
        <pc:spChg chg="mod">
          <ac:chgData name="Marco Ramos" userId="6c97575b-06e2-4858-bc39-4ccb7cb259ec" providerId="ADAL" clId="{C57AC315-AEF6-4850-98AC-CC78F29EA719}" dt="2024-05-27T22:31:51.124" v="7662" actId="20577"/>
          <ac:spMkLst>
            <pc:docMk/>
            <pc:sldMk cId="232499080" sldId="319"/>
            <ac:spMk id="5" creationId="{85D9F803-CDBC-C74C-AF1B-2B5937D1C241}"/>
          </ac:spMkLst>
        </pc:spChg>
        <pc:spChg chg="mod">
          <ac:chgData name="Marco Ramos" userId="6c97575b-06e2-4858-bc39-4ccb7cb259ec" providerId="ADAL" clId="{C57AC315-AEF6-4850-98AC-CC78F29EA719}" dt="2024-05-27T22:20:48.794" v="7150" actId="313"/>
          <ac:spMkLst>
            <pc:docMk/>
            <pc:sldMk cId="232499080" sldId="319"/>
            <ac:spMk id="8" creationId="{34C97452-C78A-4701-B8AB-ABFE63D5BEDE}"/>
          </ac:spMkLst>
        </pc:spChg>
        <pc:picChg chg="add mod">
          <ac:chgData name="Marco Ramos" userId="6c97575b-06e2-4858-bc39-4ccb7cb259ec" providerId="ADAL" clId="{C57AC315-AEF6-4850-98AC-CC78F29EA719}" dt="2024-05-27T22:28:28.587" v="7455" actId="1076"/>
          <ac:picMkLst>
            <pc:docMk/>
            <pc:sldMk cId="232499080" sldId="319"/>
            <ac:picMk id="4" creationId="{66A5557F-A1C9-FC09-6CC0-682F8BE04B9C}"/>
          </ac:picMkLst>
        </pc:picChg>
        <pc:picChg chg="add mod">
          <ac:chgData name="Marco Ramos" userId="6c97575b-06e2-4858-bc39-4ccb7cb259ec" providerId="ADAL" clId="{C57AC315-AEF6-4850-98AC-CC78F29EA719}" dt="2024-05-27T22:29:31.922" v="7462" actId="1076"/>
          <ac:picMkLst>
            <pc:docMk/>
            <pc:sldMk cId="232499080" sldId="319"/>
            <ac:picMk id="7" creationId="{0DB7BD3C-AAAB-A43D-9222-8890EFD6252C}"/>
          </ac:picMkLst>
        </pc:picChg>
      </pc:sldChg>
      <pc:sldChg chg="addSp modSp mod">
        <pc:chgData name="Marco Ramos" userId="6c97575b-06e2-4858-bc39-4ccb7cb259ec" providerId="ADAL" clId="{C57AC315-AEF6-4850-98AC-CC78F29EA719}" dt="2024-05-27T23:01:55.765" v="8010" actId="20577"/>
        <pc:sldMkLst>
          <pc:docMk/>
          <pc:sldMk cId="3645034231" sldId="320"/>
        </pc:sldMkLst>
        <pc:spChg chg="mod">
          <ac:chgData name="Marco Ramos" userId="6c97575b-06e2-4858-bc39-4ccb7cb259ec" providerId="ADAL" clId="{C57AC315-AEF6-4850-98AC-CC78F29EA719}" dt="2024-05-27T23:01:55.765" v="8010" actId="20577"/>
          <ac:spMkLst>
            <pc:docMk/>
            <pc:sldMk cId="3645034231" sldId="320"/>
            <ac:spMk id="5" creationId="{1B07C49E-AFFC-EC46-8930-E4D428F5F943}"/>
          </ac:spMkLst>
        </pc:spChg>
        <pc:picChg chg="add mod">
          <ac:chgData name="Marco Ramos" userId="6c97575b-06e2-4858-bc39-4ccb7cb259ec" providerId="ADAL" clId="{C57AC315-AEF6-4850-98AC-CC78F29EA719}" dt="2024-05-27T22:59:55.591" v="7849" actId="1076"/>
          <ac:picMkLst>
            <pc:docMk/>
            <pc:sldMk cId="3645034231" sldId="320"/>
            <ac:picMk id="3" creationId="{81979619-2274-8BC5-C96F-A66AE8E11040}"/>
          </ac:picMkLst>
        </pc:picChg>
      </pc:sldChg>
      <pc:sldChg chg="modSp mod">
        <pc:chgData name="Marco Ramos" userId="6c97575b-06e2-4858-bc39-4ccb7cb259ec" providerId="ADAL" clId="{C57AC315-AEF6-4850-98AC-CC78F29EA719}" dt="2024-05-27T16:01:57.049" v="7" actId="20577"/>
        <pc:sldMkLst>
          <pc:docMk/>
          <pc:sldMk cId="1277611629" sldId="327"/>
        </pc:sldMkLst>
        <pc:spChg chg="mod">
          <ac:chgData name="Marco Ramos" userId="6c97575b-06e2-4858-bc39-4ccb7cb259ec" providerId="ADAL" clId="{C57AC315-AEF6-4850-98AC-CC78F29EA719}" dt="2024-05-27T16:01:57.049" v="7" actId="20577"/>
          <ac:spMkLst>
            <pc:docMk/>
            <pc:sldMk cId="1277611629" sldId="327"/>
            <ac:spMk id="6" creationId="{2C36AF9D-A911-994B-90EA-013D4CDA5604}"/>
          </ac:spMkLst>
        </pc:spChg>
      </pc:sldChg>
      <pc:sldChg chg="modSp mod">
        <pc:chgData name="Marco Ramos" userId="6c97575b-06e2-4858-bc39-4ccb7cb259ec" providerId="ADAL" clId="{C57AC315-AEF6-4850-98AC-CC78F29EA719}" dt="2024-05-27T16:02:05.614" v="9" actId="403"/>
        <pc:sldMkLst>
          <pc:docMk/>
          <pc:sldMk cId="2560061391" sldId="332"/>
        </pc:sldMkLst>
        <pc:spChg chg="mod">
          <ac:chgData name="Marco Ramos" userId="6c97575b-06e2-4858-bc39-4ccb7cb259ec" providerId="ADAL" clId="{C57AC315-AEF6-4850-98AC-CC78F29EA719}" dt="2024-05-27T16:02:05.614" v="9" actId="403"/>
          <ac:spMkLst>
            <pc:docMk/>
            <pc:sldMk cId="2560061391" sldId="332"/>
            <ac:spMk id="5" creationId="{8E999A1B-8752-489F-A63B-EA2F60186B52}"/>
          </ac:spMkLst>
        </pc:spChg>
      </pc:sldChg>
      <pc:sldChg chg="addSp modSp add mod">
        <pc:chgData name="Marco Ramos" userId="6c97575b-06e2-4858-bc39-4ccb7cb259ec" providerId="ADAL" clId="{C57AC315-AEF6-4850-98AC-CC78F29EA719}" dt="2024-05-27T19:17:47.795" v="2933" actId="1076"/>
        <pc:sldMkLst>
          <pc:docMk/>
          <pc:sldMk cId="1140658762" sldId="334"/>
        </pc:sldMkLst>
        <pc:spChg chg="mod">
          <ac:chgData name="Marco Ramos" userId="6c97575b-06e2-4858-bc39-4ccb7cb259ec" providerId="ADAL" clId="{C57AC315-AEF6-4850-98AC-CC78F29EA719}" dt="2024-05-27T19:15:39.420" v="2920" actId="20577"/>
          <ac:spMkLst>
            <pc:docMk/>
            <pc:sldMk cId="1140658762" sldId="334"/>
            <ac:spMk id="8" creationId="{C7B9C153-C85C-3240-8E7E-523FBC004564}"/>
          </ac:spMkLst>
        </pc:spChg>
        <pc:picChg chg="add mod">
          <ac:chgData name="Marco Ramos" userId="6c97575b-06e2-4858-bc39-4ccb7cb259ec" providerId="ADAL" clId="{C57AC315-AEF6-4850-98AC-CC78F29EA719}" dt="2024-05-27T19:17:42.690" v="2932" actId="14100"/>
          <ac:picMkLst>
            <pc:docMk/>
            <pc:sldMk cId="1140658762" sldId="334"/>
            <ac:picMk id="2" creationId="{B5E23F24-1D39-D005-8BC8-E7A5A678BEAA}"/>
          </ac:picMkLst>
        </pc:picChg>
        <pc:picChg chg="add mod">
          <ac:chgData name="Marco Ramos" userId="6c97575b-06e2-4858-bc39-4ccb7cb259ec" providerId="ADAL" clId="{C57AC315-AEF6-4850-98AC-CC78F29EA719}" dt="2024-05-27T19:17:35.560" v="2930" actId="1076"/>
          <ac:picMkLst>
            <pc:docMk/>
            <pc:sldMk cId="1140658762" sldId="334"/>
            <ac:picMk id="5" creationId="{BE020B4D-DB2D-834B-41D7-799C0B663027}"/>
          </ac:picMkLst>
        </pc:picChg>
        <pc:picChg chg="add mod">
          <ac:chgData name="Marco Ramos" userId="6c97575b-06e2-4858-bc39-4ccb7cb259ec" providerId="ADAL" clId="{C57AC315-AEF6-4850-98AC-CC78F29EA719}" dt="2024-05-27T19:17:47.795" v="2933" actId="1076"/>
          <ac:picMkLst>
            <pc:docMk/>
            <pc:sldMk cId="1140658762" sldId="334"/>
            <ac:picMk id="9" creationId="{504C0194-E30A-213A-589A-3B8608795A31}"/>
          </ac:picMkLst>
        </pc:picChg>
      </pc:sldChg>
      <pc:sldChg chg="addSp delSp modSp add mod">
        <pc:chgData name="Marco Ramos" userId="6c97575b-06e2-4858-bc39-4ccb7cb259ec" providerId="ADAL" clId="{C57AC315-AEF6-4850-98AC-CC78F29EA719}" dt="2024-05-27T19:20:24.590" v="3122" actId="208"/>
        <pc:sldMkLst>
          <pc:docMk/>
          <pc:sldMk cId="4276726667" sldId="335"/>
        </pc:sldMkLst>
        <pc:spChg chg="mod">
          <ac:chgData name="Marco Ramos" userId="6c97575b-06e2-4858-bc39-4ccb7cb259ec" providerId="ADAL" clId="{C57AC315-AEF6-4850-98AC-CC78F29EA719}" dt="2024-05-27T19:19:16.720" v="3111" actId="20577"/>
          <ac:spMkLst>
            <pc:docMk/>
            <pc:sldMk cId="4276726667" sldId="335"/>
            <ac:spMk id="8" creationId="{C7B9C153-C85C-3240-8E7E-523FBC004564}"/>
          </ac:spMkLst>
        </pc:spChg>
        <pc:spChg chg="add mod">
          <ac:chgData name="Marco Ramos" userId="6c97575b-06e2-4858-bc39-4ccb7cb259ec" providerId="ADAL" clId="{C57AC315-AEF6-4850-98AC-CC78F29EA719}" dt="2024-05-27T19:20:11.030" v="3119" actId="208"/>
          <ac:spMkLst>
            <pc:docMk/>
            <pc:sldMk cId="4276726667" sldId="335"/>
            <ac:spMk id="9" creationId="{7747411A-72C6-E214-1FD8-692960160B34}"/>
          </ac:spMkLst>
        </pc:spChg>
        <pc:spChg chg="add mod">
          <ac:chgData name="Marco Ramos" userId="6c97575b-06e2-4858-bc39-4ccb7cb259ec" providerId="ADAL" clId="{C57AC315-AEF6-4850-98AC-CC78F29EA719}" dt="2024-05-27T19:20:24.590" v="3122" actId="208"/>
          <ac:spMkLst>
            <pc:docMk/>
            <pc:sldMk cId="4276726667" sldId="335"/>
            <ac:spMk id="10" creationId="{9AC09B35-47F8-C123-41D7-C9FC767A953D}"/>
          </ac:spMkLst>
        </pc:spChg>
        <pc:picChg chg="add del mod">
          <ac:chgData name="Marco Ramos" userId="6c97575b-06e2-4858-bc39-4ccb7cb259ec" providerId="ADAL" clId="{C57AC315-AEF6-4850-98AC-CC78F29EA719}" dt="2024-05-27T19:19:36.750" v="3114" actId="478"/>
          <ac:picMkLst>
            <pc:docMk/>
            <pc:sldMk cId="4276726667" sldId="335"/>
            <ac:picMk id="3" creationId="{D2EBD81F-23E4-0C55-8154-A88DA88045FB}"/>
          </ac:picMkLst>
        </pc:picChg>
        <pc:picChg chg="add mod">
          <ac:chgData name="Marco Ramos" userId="6c97575b-06e2-4858-bc39-4ccb7cb259ec" providerId="ADAL" clId="{C57AC315-AEF6-4850-98AC-CC78F29EA719}" dt="2024-05-27T19:19:48.972" v="3116" actId="1076"/>
          <ac:picMkLst>
            <pc:docMk/>
            <pc:sldMk cId="4276726667" sldId="335"/>
            <ac:picMk id="6" creationId="{E04DB730-5D7C-9F14-B20D-4BE722644266}"/>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Marco Ramos" userId="6c97575b-06e2-4858-bc39-4ccb7cb259ec" providerId="ADAL" clId="{8FAE5872-4447-402C-85D1-8EE3612A94B6}"/>
    <pc:docChg chg="undo custSel addSld modSld">
      <pc:chgData name="Marco Ramos" userId="6c97575b-06e2-4858-bc39-4ccb7cb259ec" providerId="ADAL" clId="{8FAE5872-4447-402C-85D1-8EE3612A94B6}" dt="2024-05-24T18:31:16.758" v="3200" actId="14100"/>
      <pc:docMkLst>
        <pc:docMk/>
      </pc:docMkLst>
      <pc:sldChg chg="modSp mod">
        <pc:chgData name="Marco Ramos" userId="6c97575b-06e2-4858-bc39-4ccb7cb259ec" providerId="ADAL" clId="{8FAE5872-4447-402C-85D1-8EE3612A94B6}" dt="2024-05-24T16:36:25.320" v="2175" actId="20577"/>
        <pc:sldMkLst>
          <pc:docMk/>
          <pc:sldMk cId="1553432724" sldId="262"/>
        </pc:sldMkLst>
        <pc:spChg chg="mod">
          <ac:chgData name="Marco Ramos" userId="6c97575b-06e2-4858-bc39-4ccb7cb259ec" providerId="ADAL" clId="{8FAE5872-4447-402C-85D1-8EE3612A94B6}" dt="2024-05-24T16:36:25.320" v="2175" actId="20577"/>
          <ac:spMkLst>
            <pc:docMk/>
            <pc:sldMk cId="1553432724" sldId="262"/>
            <ac:spMk id="7" creationId="{0BFEC426-B615-E549-83E5-140FD588BC64}"/>
          </ac:spMkLst>
        </pc:spChg>
      </pc:sldChg>
      <pc:sldChg chg="addSp delSp modSp mod">
        <pc:chgData name="Marco Ramos" userId="6c97575b-06e2-4858-bc39-4ccb7cb259ec" providerId="ADAL" clId="{8FAE5872-4447-402C-85D1-8EE3612A94B6}" dt="2024-05-24T16:54:06.524" v="2415" actId="20577"/>
        <pc:sldMkLst>
          <pc:docMk/>
          <pc:sldMk cId="700132931" sldId="322"/>
        </pc:sldMkLst>
        <pc:spChg chg="add del mod">
          <ac:chgData name="Marco Ramos" userId="6c97575b-06e2-4858-bc39-4ccb7cb259ec" providerId="ADAL" clId="{8FAE5872-4447-402C-85D1-8EE3612A94B6}" dt="2024-05-24T16:54:06.524" v="2415" actId="20577"/>
          <ac:spMkLst>
            <pc:docMk/>
            <pc:sldMk cId="700132931" sldId="322"/>
            <ac:spMk id="5" creationId="{85D9F803-CDBC-C74C-AF1B-2B5937D1C241}"/>
          </ac:spMkLst>
        </pc:spChg>
        <pc:spChg chg="mod">
          <ac:chgData name="Marco Ramos" userId="6c97575b-06e2-4858-bc39-4ccb7cb259ec" providerId="ADAL" clId="{8FAE5872-4447-402C-85D1-8EE3612A94B6}" dt="2024-05-24T16:48:25.239" v="2214" actId="20577"/>
          <ac:spMkLst>
            <pc:docMk/>
            <pc:sldMk cId="700132931" sldId="322"/>
            <ac:spMk id="8" creationId="{9456A072-47A6-4424-9ABE-F398119040DD}"/>
          </ac:spMkLst>
        </pc:spChg>
        <pc:picChg chg="add mod">
          <ac:chgData name="Marco Ramos" userId="6c97575b-06e2-4858-bc39-4ccb7cb259ec" providerId="ADAL" clId="{8FAE5872-4447-402C-85D1-8EE3612A94B6}" dt="2024-05-24T16:52:39.728" v="2265" actId="1076"/>
          <ac:picMkLst>
            <pc:docMk/>
            <pc:sldMk cId="700132931" sldId="322"/>
            <ac:picMk id="4" creationId="{20DF3F54-CD2D-246F-3B43-F2FB62973AD5}"/>
          </ac:picMkLst>
        </pc:picChg>
      </pc:sldChg>
      <pc:sldChg chg="addSp modSp mod">
        <pc:chgData name="Marco Ramos" userId="6c97575b-06e2-4858-bc39-4ccb7cb259ec" providerId="ADAL" clId="{8FAE5872-4447-402C-85D1-8EE3612A94B6}" dt="2024-05-24T16:56:52.590" v="2530" actId="20577"/>
        <pc:sldMkLst>
          <pc:docMk/>
          <pc:sldMk cId="1866160706" sldId="323"/>
        </pc:sldMkLst>
        <pc:spChg chg="mod">
          <ac:chgData name="Marco Ramos" userId="6c97575b-06e2-4858-bc39-4ccb7cb259ec" providerId="ADAL" clId="{8FAE5872-4447-402C-85D1-8EE3612A94B6}" dt="2024-05-24T16:56:52.590" v="2530" actId="20577"/>
          <ac:spMkLst>
            <pc:docMk/>
            <pc:sldMk cId="1866160706" sldId="323"/>
            <ac:spMk id="5" creationId="{85D9F803-CDBC-C74C-AF1B-2B5937D1C241}"/>
          </ac:spMkLst>
        </pc:spChg>
        <pc:spChg chg="mod">
          <ac:chgData name="Marco Ramos" userId="6c97575b-06e2-4858-bc39-4ccb7cb259ec" providerId="ADAL" clId="{8FAE5872-4447-402C-85D1-8EE3612A94B6}" dt="2024-05-24T16:50:01.629" v="2258" actId="20577"/>
          <ac:spMkLst>
            <pc:docMk/>
            <pc:sldMk cId="1866160706" sldId="323"/>
            <ac:spMk id="8" creationId="{4EF94599-779E-457E-B57B-6063EBF7A840}"/>
          </ac:spMkLst>
        </pc:spChg>
        <pc:picChg chg="add mod">
          <ac:chgData name="Marco Ramos" userId="6c97575b-06e2-4858-bc39-4ccb7cb259ec" providerId="ADAL" clId="{8FAE5872-4447-402C-85D1-8EE3612A94B6}" dt="2024-05-24T16:55:41.474" v="2417" actId="1076"/>
          <ac:picMkLst>
            <pc:docMk/>
            <pc:sldMk cId="1866160706" sldId="323"/>
            <ac:picMk id="4" creationId="{E44B7565-5FB0-082C-F97E-649C8C43A4D1}"/>
          </ac:picMkLst>
        </pc:picChg>
      </pc:sldChg>
      <pc:sldChg chg="addSp modSp mod">
        <pc:chgData name="Marco Ramos" userId="6c97575b-06e2-4858-bc39-4ccb7cb259ec" providerId="ADAL" clId="{8FAE5872-4447-402C-85D1-8EE3612A94B6}" dt="2024-05-24T18:31:16.758" v="3200" actId="14100"/>
        <pc:sldMkLst>
          <pc:docMk/>
          <pc:sldMk cId="252359608" sldId="324"/>
        </pc:sldMkLst>
        <pc:spChg chg="mod">
          <ac:chgData name="Marco Ramos" userId="6c97575b-06e2-4858-bc39-4ccb7cb259ec" providerId="ADAL" clId="{8FAE5872-4447-402C-85D1-8EE3612A94B6}" dt="2024-05-24T18:31:09.813" v="3197" actId="14100"/>
          <ac:spMkLst>
            <pc:docMk/>
            <pc:sldMk cId="252359608" sldId="324"/>
            <ac:spMk id="5" creationId="{85D9F803-CDBC-C74C-AF1B-2B5937D1C241}"/>
          </ac:spMkLst>
        </pc:spChg>
        <pc:spChg chg="mod">
          <ac:chgData name="Marco Ramos" userId="6c97575b-06e2-4858-bc39-4ccb7cb259ec" providerId="ADAL" clId="{8FAE5872-4447-402C-85D1-8EE3612A94B6}" dt="2024-05-24T17:53:27.587" v="2553" actId="20577"/>
          <ac:spMkLst>
            <pc:docMk/>
            <pc:sldMk cId="252359608" sldId="324"/>
            <ac:spMk id="12" creationId="{4D271BF5-BAA1-4CEB-A575-76A097FABBBA}"/>
          </ac:spMkLst>
        </pc:spChg>
        <pc:picChg chg="add mod">
          <ac:chgData name="Marco Ramos" userId="6c97575b-06e2-4858-bc39-4ccb7cb259ec" providerId="ADAL" clId="{8FAE5872-4447-402C-85D1-8EE3612A94B6}" dt="2024-05-24T18:30:57.590" v="3189" actId="14100"/>
          <ac:picMkLst>
            <pc:docMk/>
            <pc:sldMk cId="252359608" sldId="324"/>
            <ac:picMk id="4" creationId="{7E355487-44F8-3EF3-C3F1-A05359CB41C8}"/>
          </ac:picMkLst>
        </pc:picChg>
        <pc:picChg chg="add mod">
          <ac:chgData name="Marco Ramos" userId="6c97575b-06e2-4858-bc39-4ccb7cb259ec" providerId="ADAL" clId="{8FAE5872-4447-402C-85D1-8EE3612A94B6}" dt="2024-05-24T18:31:16.758" v="3200" actId="14100"/>
          <ac:picMkLst>
            <pc:docMk/>
            <pc:sldMk cId="252359608" sldId="324"/>
            <ac:picMk id="7" creationId="{9E10CDDE-DF21-4127-7A2C-0F433046D07E}"/>
          </ac:picMkLst>
        </pc:picChg>
      </pc:sldChg>
      <pc:sldChg chg="modSp mod">
        <pc:chgData name="Marco Ramos" userId="6c97575b-06e2-4858-bc39-4ccb7cb259ec" providerId="ADAL" clId="{8FAE5872-4447-402C-85D1-8EE3612A94B6}" dt="2024-05-24T15:50:31.775" v="32" actId="20577"/>
        <pc:sldMkLst>
          <pc:docMk/>
          <pc:sldMk cId="1277611629" sldId="327"/>
        </pc:sldMkLst>
        <pc:spChg chg="mod">
          <ac:chgData name="Marco Ramos" userId="6c97575b-06e2-4858-bc39-4ccb7cb259ec" providerId="ADAL" clId="{8FAE5872-4447-402C-85D1-8EE3612A94B6}" dt="2024-05-24T15:50:31.775" v="32" actId="20577"/>
          <ac:spMkLst>
            <pc:docMk/>
            <pc:sldMk cId="1277611629" sldId="327"/>
            <ac:spMk id="6" creationId="{2C36AF9D-A911-994B-90EA-013D4CDA5604}"/>
          </ac:spMkLst>
        </pc:spChg>
      </pc:sldChg>
      <pc:sldChg chg="addSp delSp modSp mod">
        <pc:chgData name="Marco Ramos" userId="6c97575b-06e2-4858-bc39-4ccb7cb259ec" providerId="ADAL" clId="{8FAE5872-4447-402C-85D1-8EE3612A94B6}" dt="2024-05-24T16:24:29.289" v="1384" actId="14100"/>
        <pc:sldMkLst>
          <pc:docMk/>
          <pc:sldMk cId="1980221439" sldId="331"/>
        </pc:sldMkLst>
        <pc:spChg chg="add del">
          <ac:chgData name="Marco Ramos" userId="6c97575b-06e2-4858-bc39-4ccb7cb259ec" providerId="ADAL" clId="{8FAE5872-4447-402C-85D1-8EE3612A94B6}" dt="2024-05-24T16:16:53.540" v="993"/>
          <ac:spMkLst>
            <pc:docMk/>
            <pc:sldMk cId="1980221439" sldId="331"/>
            <ac:spMk id="2" creationId="{A4E593D6-691A-5078-92B1-AAB1F2AC1433}"/>
          </ac:spMkLst>
        </pc:spChg>
        <pc:spChg chg="add del">
          <ac:chgData name="Marco Ramos" userId="6c97575b-06e2-4858-bc39-4ccb7cb259ec" providerId="ADAL" clId="{8FAE5872-4447-402C-85D1-8EE3612A94B6}" dt="2024-05-24T16:17:06.715" v="995"/>
          <ac:spMkLst>
            <pc:docMk/>
            <pc:sldMk cId="1980221439" sldId="331"/>
            <ac:spMk id="3" creationId="{E00CD29C-0F2B-6A1C-780D-3430CFC35104}"/>
          </ac:spMkLst>
        </pc:spChg>
        <pc:spChg chg="mod">
          <ac:chgData name="Marco Ramos" userId="6c97575b-06e2-4858-bc39-4ccb7cb259ec" providerId="ADAL" clId="{8FAE5872-4447-402C-85D1-8EE3612A94B6}" dt="2024-05-24T16:24:29.289" v="1384" actId="14100"/>
          <ac:spMkLst>
            <pc:docMk/>
            <pc:sldMk cId="1980221439" sldId="331"/>
            <ac:spMk id="10" creationId="{79EF1473-3ADD-43F1-A495-57AAB7FD902F}"/>
          </ac:spMkLst>
        </pc:spChg>
      </pc:sldChg>
      <pc:sldChg chg="modSp mod">
        <pc:chgData name="Marco Ramos" userId="6c97575b-06e2-4858-bc39-4ccb7cb259ec" providerId="ADAL" clId="{8FAE5872-4447-402C-85D1-8EE3612A94B6}" dt="2024-05-24T16:30:48.900" v="1804" actId="20577"/>
        <pc:sldMkLst>
          <pc:docMk/>
          <pc:sldMk cId="2560061391" sldId="332"/>
        </pc:sldMkLst>
        <pc:spChg chg="mod">
          <ac:chgData name="Marco Ramos" userId="6c97575b-06e2-4858-bc39-4ccb7cb259ec" providerId="ADAL" clId="{8FAE5872-4447-402C-85D1-8EE3612A94B6}" dt="2024-05-24T16:30:48.900" v="1804" actId="20577"/>
          <ac:spMkLst>
            <pc:docMk/>
            <pc:sldMk cId="2560061391" sldId="332"/>
            <ac:spMk id="5" creationId="{8E999A1B-8752-489F-A63B-EA2F60186B52}"/>
          </ac:spMkLst>
        </pc:spChg>
      </pc:sldChg>
      <pc:sldChg chg="addSp delSp modSp add mod">
        <pc:chgData name="Marco Ramos" userId="6c97575b-06e2-4858-bc39-4ccb7cb259ec" providerId="ADAL" clId="{8FAE5872-4447-402C-85D1-8EE3612A94B6}" dt="2024-05-24T18:30:16.125" v="3178" actId="14100"/>
        <pc:sldMkLst>
          <pc:docMk/>
          <pc:sldMk cId="1876661410" sldId="333"/>
        </pc:sldMkLst>
        <pc:spChg chg="mod">
          <ac:chgData name="Marco Ramos" userId="6c97575b-06e2-4858-bc39-4ccb7cb259ec" providerId="ADAL" clId="{8FAE5872-4447-402C-85D1-8EE3612A94B6}" dt="2024-05-24T18:30:16.125" v="3178" actId="14100"/>
          <ac:spMkLst>
            <pc:docMk/>
            <pc:sldMk cId="1876661410" sldId="333"/>
            <ac:spMk id="5" creationId="{85D9F803-CDBC-C74C-AF1B-2B5937D1C241}"/>
          </ac:spMkLst>
        </pc:spChg>
        <pc:picChg chg="del">
          <ac:chgData name="Marco Ramos" userId="6c97575b-06e2-4858-bc39-4ccb7cb259ec" providerId="ADAL" clId="{8FAE5872-4447-402C-85D1-8EE3612A94B6}" dt="2024-05-24T18:30:04.597" v="3173" actId="478"/>
          <ac:picMkLst>
            <pc:docMk/>
            <pc:sldMk cId="1876661410" sldId="333"/>
            <ac:picMk id="4" creationId="{7E355487-44F8-3EF3-C3F1-A05359CB41C8}"/>
          </ac:picMkLst>
        </pc:picChg>
        <pc:picChg chg="add mod">
          <ac:chgData name="Marco Ramos" userId="6c97575b-06e2-4858-bc39-4ccb7cb259ec" providerId="ADAL" clId="{8FAE5872-4447-402C-85D1-8EE3612A94B6}" dt="2024-05-24T18:30:09.894" v="3175" actId="1076"/>
          <ac:picMkLst>
            <pc:docMk/>
            <pc:sldMk cId="1876661410" sldId="333"/>
            <ac:picMk id="6" creationId="{8881365D-61D9-EA0D-0705-66073A9F88A3}"/>
          </ac:picMkLst>
        </pc:pic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03014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526903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06248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092271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48641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B3380F38-790B-2AE1-E5DD-4C219B0E6F9D}"/>
              </a:ext>
            </a:extLst>
          </p:cNvPr>
          <p:cNvSpPr txBox="1"/>
          <p:nvPr userDrawn="1">
            <p:extLst>
              <p:ext uri="{1162E1C5-73C7-4A58-AE30-91384D911F3F}">
                <p184:classification xmlns:p184="http://schemas.microsoft.com/office/powerpoint/2018/4/main" val="hdr"/>
              </p:ext>
            </p:extLst>
          </p:nvPr>
        </p:nvSpPr>
        <p:spPr>
          <a:xfrm>
            <a:off x="11380788" y="63500"/>
            <a:ext cx="781050" cy="152400"/>
          </a:xfrm>
          <a:prstGeom prst="rect">
            <a:avLst/>
          </a:prstGeom>
        </p:spPr>
        <p:txBody>
          <a:bodyPr horzOverflow="overflow" lIns="0" tIns="0" rIns="0" bIns="0">
            <a:spAutoFit/>
          </a:bodyPr>
          <a:lstStyle/>
          <a:p>
            <a:pPr algn="l"/>
            <a:r>
              <a:rPr lang="pt-PT" sz="1000">
                <a:solidFill>
                  <a:srgbClr val="000000"/>
                </a:solidFill>
                <a:latin typeface="Canaro Light" panose="00000400000000000000" pitchFamily="50" charset="0"/>
              </a:rPr>
              <a:t>Internal Use</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Marco Ramos</a:t>
            </a:r>
          </a:p>
          <a:p>
            <a:r>
              <a:rPr lang="en-US" dirty="0">
                <a:solidFill>
                  <a:schemeClr val="bg2"/>
                </a:solidFill>
                <a:latin typeface="Abadi" panose="020B0604020104020204" pitchFamily="34" charset="0"/>
                <a:ea typeface="SF Pro" pitchFamily="2" charset="0"/>
                <a:cs typeface="SF Pro" pitchFamily="2" charset="0"/>
              </a:rPr>
              <a:t>2024-05-27</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38810"/>
          </a:xfrm>
          <a:prstGeom prst="rect">
            <a:avLst/>
          </a:prstGeom>
        </p:spPr>
        <p:txBody>
          <a:bodyPr lIns="91440" tIns="45720" rIns="91440" bIns="45720" numCol="2" anchor="t"/>
          <a:lstStyle/>
          <a:p>
            <a:pPr>
              <a:lnSpc>
                <a:spcPct val="100000"/>
              </a:lnSpc>
              <a:spcBef>
                <a:spcPts val="1400"/>
              </a:spcBef>
            </a:pPr>
            <a:r>
              <a:rPr lang="en-US" sz="2000" dirty="0">
                <a:solidFill>
                  <a:schemeClr val="accent3">
                    <a:lumMod val="25000"/>
                  </a:schemeClr>
                </a:solidFill>
                <a:latin typeface="Abadi"/>
              </a:rPr>
              <a:t>To perform EDA trough visualizations, the plot types were used: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a:rPr>
              <a:t>Scatter plots;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a:rPr>
              <a:t>Bar plots;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a:rPr>
              <a:t>Line plots;</a:t>
            </a: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a:endParaRP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a:endParaRPr>
          </a:p>
          <a:p>
            <a:pPr marL="447675" lvl="1">
              <a:lnSpc>
                <a:spcPct val="100000"/>
              </a:lnSpc>
              <a:spcBef>
                <a:spcPts val="1400"/>
              </a:spcBef>
            </a:pPr>
            <a:r>
              <a:rPr lang="en-US" sz="2000" dirty="0">
                <a:solidFill>
                  <a:schemeClr val="accent3">
                    <a:lumMod val="25000"/>
                  </a:schemeClr>
                </a:solidFill>
                <a:latin typeface="Abadi" panose="020B0604020104020204" pitchFamily="34" charset="0"/>
              </a:rPr>
              <a:t>Features used for plotting:</a:t>
            </a:r>
          </a:p>
          <a:p>
            <a:pPr marL="742950" lvl="2"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Payload Mass</a:t>
            </a:r>
          </a:p>
          <a:p>
            <a:pPr marL="742950" lvl="2"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Flight Number</a:t>
            </a:r>
          </a:p>
          <a:p>
            <a:pPr marL="742950" lvl="2"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Launch Site</a:t>
            </a:r>
          </a:p>
          <a:p>
            <a:pPr marL="742950" lvl="2" indent="-285750">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Orbit</a:t>
            </a:r>
          </a:p>
          <a:p>
            <a:pPr marL="742950" lvl="2" indent="-285750">
              <a:lnSpc>
                <a:spcPct val="100000"/>
              </a:lnSpc>
              <a:spcBef>
                <a:spcPts val="1400"/>
              </a:spcBef>
              <a:buFont typeface="Courier New" panose="02070309020205020404" pitchFamily="49" charset="0"/>
              <a:buChar char="o"/>
            </a:pPr>
            <a:endParaRPr lang="en-US" sz="1600" dirty="0">
              <a:solidFill>
                <a:schemeClr val="accent3">
                  <a:lumMod val="25000"/>
                </a:schemeClr>
              </a:solidFill>
              <a:latin typeface="Abadi" panose="020B0604020104020204" pitchFamily="34" charset="0"/>
            </a:endParaRPr>
          </a:p>
          <a:p>
            <a:pPr marL="742950" lvl="2" indent="-285750">
              <a:lnSpc>
                <a:spcPct val="100000"/>
              </a:lnSpc>
              <a:spcBef>
                <a:spcPts val="1400"/>
              </a:spcBef>
              <a:buFont typeface="Courier New" panose="02070309020205020404" pitchFamily="49" charset="0"/>
              <a:buChar char="o"/>
            </a:pPr>
            <a:endParaRPr lang="en-US" sz="1600" dirty="0">
              <a:solidFill>
                <a:schemeClr val="accent3">
                  <a:lumMod val="25000"/>
                </a:schemeClr>
              </a:solidFill>
              <a:latin typeface="Abadi" panose="020B0604020104020204" pitchFamily="34" charset="0"/>
            </a:endParaRPr>
          </a:p>
          <a:p>
            <a:pPr marL="742950" lvl="2" indent="-285750">
              <a:lnSpc>
                <a:spcPct val="100000"/>
              </a:lnSpc>
              <a:spcBef>
                <a:spcPts val="1400"/>
              </a:spcBef>
              <a:buFont typeface="Courier New" panose="02070309020205020404" pitchFamily="49" charset="0"/>
              <a:buChar char="o"/>
            </a:pPr>
            <a:endParaRPr lang="en-US" sz="16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D406EA71-E003-5170-BB06-F060DCF7B177}"/>
              </a:ext>
            </a:extLst>
          </p:cNvPr>
          <p:cNvSpPr txBox="1">
            <a:spLocks/>
          </p:cNvSpPr>
          <p:nvPr/>
        </p:nvSpPr>
        <p:spPr>
          <a:xfrm>
            <a:off x="770011" y="5939300"/>
            <a:ext cx="10515600"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a:solidFill>
                  <a:schemeClr val="accent3">
                    <a:lumMod val="25000"/>
                  </a:schemeClr>
                </a:solidFill>
                <a:latin typeface="Abadi" panose="020B0604020104020204" pitchFamily="34" charset="0"/>
              </a:rPr>
              <a:t>Source Code</a:t>
            </a:r>
            <a:r>
              <a:rPr lang="en-US" sz="1400" dirty="0">
                <a:solidFill>
                  <a:schemeClr val="accent3">
                    <a:lumMod val="25000"/>
                  </a:schemeClr>
                </a:solidFill>
                <a:latin typeface="Abadi" panose="020B0604020104020204" pitchFamily="34" charset="0"/>
              </a:rPr>
              <a:t>: https://github.com/Majramos/coursera-applied-data-science-capstone/blob/main/assignments/jupyter-labs-eda-dataviz.ipynb</a:t>
            </a:r>
            <a:endParaRPr lang="en-US" sz="1400"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8902"/>
            <a:ext cx="10599030"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The names of the unique launch sites in the space mission;</a:t>
            </a:r>
          </a:p>
          <a:p>
            <a:r>
              <a:rPr lang="en-US" sz="1600" dirty="0">
                <a:solidFill>
                  <a:schemeClr val="accent3">
                    <a:lumMod val="25000"/>
                  </a:schemeClr>
                </a:solidFill>
                <a:latin typeface="Abadi"/>
              </a:rPr>
              <a:t>5 records where launch sites begin with the string 'CCA’;</a:t>
            </a:r>
          </a:p>
          <a:p>
            <a:r>
              <a:rPr lang="en-US" sz="1600" dirty="0">
                <a:solidFill>
                  <a:schemeClr val="accent3">
                    <a:lumMod val="25000"/>
                  </a:schemeClr>
                </a:solidFill>
                <a:latin typeface="Abadi"/>
              </a:rPr>
              <a:t>Total payload mass carried by boosters launched by NASA (CRS)</a:t>
            </a:r>
          </a:p>
          <a:p>
            <a:r>
              <a:rPr lang="en-US" sz="1600" dirty="0">
                <a:solidFill>
                  <a:schemeClr val="accent3">
                    <a:lumMod val="25000"/>
                  </a:schemeClr>
                </a:solidFill>
                <a:latin typeface="Abadi"/>
              </a:rPr>
              <a:t>Average payload mass carried by booster version F9 v1.1;</a:t>
            </a:r>
          </a:p>
          <a:p>
            <a:r>
              <a:rPr lang="en-US" sz="1600" dirty="0">
                <a:solidFill>
                  <a:schemeClr val="accent3">
                    <a:lumMod val="25000"/>
                  </a:schemeClr>
                </a:solidFill>
                <a:latin typeface="Abadi"/>
              </a:rPr>
              <a:t>Date when the first successful landing outcome in ground pad was achieved;</a:t>
            </a:r>
          </a:p>
          <a:p>
            <a:r>
              <a:rPr lang="en-US" sz="1600" dirty="0">
                <a:solidFill>
                  <a:schemeClr val="accent3">
                    <a:lumMod val="25000"/>
                  </a:schemeClr>
                </a:solidFill>
                <a:latin typeface="Abadi"/>
              </a:rPr>
              <a:t>Names of the boosters which have successfully landed in drone ship and have payload mass greater than 4000 but less than 6000;</a:t>
            </a:r>
          </a:p>
          <a:p>
            <a:r>
              <a:rPr lang="en-US" sz="1600" dirty="0">
                <a:solidFill>
                  <a:schemeClr val="accent3">
                    <a:lumMod val="25000"/>
                  </a:schemeClr>
                </a:solidFill>
                <a:latin typeface="Abadi"/>
              </a:rPr>
              <a:t>Total number of successful and failure mission outcomes;</a:t>
            </a:r>
          </a:p>
          <a:p>
            <a:r>
              <a:rPr lang="en-US" sz="1600" dirty="0">
                <a:solidFill>
                  <a:schemeClr val="accent3">
                    <a:lumMod val="25000"/>
                  </a:schemeClr>
                </a:solidFill>
                <a:latin typeface="Abadi"/>
              </a:rPr>
              <a:t>Names of the booster versions which have carried the maximum payload mass;</a:t>
            </a:r>
          </a:p>
          <a:p>
            <a:r>
              <a:rPr lang="en-US" sz="1600" dirty="0">
                <a:solidFill>
                  <a:schemeClr val="accent3">
                    <a:lumMod val="25000"/>
                  </a:schemeClr>
                </a:solidFill>
                <a:latin typeface="Abadi"/>
              </a:rPr>
              <a:t>Records which will display the month names, failure landing outcomes in drone ship, booster versions, launch site by month in year 2015;</a:t>
            </a:r>
          </a:p>
          <a:p>
            <a:r>
              <a:rPr lang="en-US" sz="1600" dirty="0">
                <a:solidFill>
                  <a:schemeClr val="accent3">
                    <a:lumMod val="25000"/>
                  </a:schemeClr>
                </a:solidFill>
                <a:latin typeface="Abadi"/>
              </a:rPr>
              <a:t>Rank the count of landing outcomes (such as Failure (drone ship) or Success (ground pad)) between the date 2010-06-04 and 2017-03-20, in descending order;</a:t>
            </a:r>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ED2F0031-1D33-0057-F2B7-38DED4FCF3A4}"/>
              </a:ext>
            </a:extLst>
          </p:cNvPr>
          <p:cNvSpPr txBox="1">
            <a:spLocks/>
          </p:cNvSpPr>
          <p:nvPr/>
        </p:nvSpPr>
        <p:spPr>
          <a:xfrm>
            <a:off x="770011" y="5939300"/>
            <a:ext cx="10515600"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a:solidFill>
                  <a:schemeClr val="accent3">
                    <a:lumMod val="25000"/>
                  </a:schemeClr>
                </a:solidFill>
                <a:latin typeface="Abadi" panose="020B0604020104020204" pitchFamily="34" charset="0"/>
              </a:rPr>
              <a:t>Source Code</a:t>
            </a:r>
            <a:r>
              <a:rPr lang="en-US" sz="1400" dirty="0">
                <a:solidFill>
                  <a:schemeClr val="accent3">
                    <a:lumMod val="25000"/>
                  </a:schemeClr>
                </a:solidFill>
                <a:latin typeface="Abadi" panose="020B0604020104020204" pitchFamily="34" charset="0"/>
              </a:rPr>
              <a:t>: https://github.com/Majramos/coursera-applied-data-science-capstone/blob/main/assignments/jupyter-labs-eda-sql-coursera_sqllite.ipynb</a:t>
            </a:r>
            <a:endParaRPr lang="en-US" sz="1400"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7"/>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map was created using Folium with markers, circles and lines used to represent the launch sites and other features around them</a:t>
            </a:r>
            <a:endParaRPr lang="en-US" dirty="0"/>
          </a:p>
          <a:p>
            <a:pPr lvl="1">
              <a:buFont typeface="Courier New" panose="02070309020205020404" pitchFamily="49" charset="0"/>
              <a:buChar char="o"/>
            </a:pPr>
            <a:r>
              <a:rPr lang="en-US" sz="2200" dirty="0">
                <a:solidFill>
                  <a:schemeClr val="accent3">
                    <a:lumMod val="25000"/>
                  </a:schemeClr>
                </a:solidFill>
                <a:latin typeface="Abadi" panose="020B0604020104020204" pitchFamily="34" charset="0"/>
              </a:rPr>
              <a:t>Markers indicate points like launch sites;</a:t>
            </a:r>
          </a:p>
          <a:p>
            <a:pPr lvl="1">
              <a:buFont typeface="Courier New" panose="02070309020205020404" pitchFamily="49" charset="0"/>
              <a:buChar char="o"/>
            </a:pPr>
            <a:r>
              <a:rPr lang="en-US" sz="2200" dirty="0">
                <a:solidFill>
                  <a:schemeClr val="accent3">
                    <a:lumMod val="25000"/>
                  </a:schemeClr>
                </a:solidFill>
                <a:latin typeface="Abadi" panose="020B0604020104020204" pitchFamily="34" charset="0"/>
              </a:rPr>
              <a:t>Circles indicate highlighted areas around specific coordinates, like NASA Johnson Space Center;</a:t>
            </a:r>
          </a:p>
          <a:p>
            <a:pPr lvl="1">
              <a:buFont typeface="Courier New" panose="02070309020205020404" pitchFamily="49" charset="0"/>
              <a:buChar char="o"/>
            </a:pPr>
            <a:r>
              <a:rPr lang="en-US" sz="2200" dirty="0">
                <a:solidFill>
                  <a:schemeClr val="accent3">
                    <a:lumMod val="25000"/>
                  </a:schemeClr>
                </a:solidFill>
                <a:latin typeface="Abadi" panose="020B0604020104020204" pitchFamily="34" charset="0"/>
              </a:rPr>
              <a:t>Marker clusters indicates groups of events in each coordinate, like launches in a launch site;</a:t>
            </a:r>
          </a:p>
          <a:p>
            <a:pPr lvl="1">
              <a:buFont typeface="Courier New" panose="02070309020205020404" pitchFamily="49" charset="0"/>
              <a:buChar char="o"/>
            </a:pPr>
            <a:r>
              <a:rPr lang="en-US" sz="2200" dirty="0">
                <a:solidFill>
                  <a:schemeClr val="accent3">
                    <a:lumMod val="25000"/>
                  </a:schemeClr>
                </a:solidFill>
                <a:latin typeface="Abadi" panose="020B0604020104020204" pitchFamily="34" charset="0"/>
              </a:rPr>
              <a:t>Lines are used to indicate distances between two coordinates, like between a launch site and nearest city, train line,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a:t>
            </a:r>
          </a:p>
          <a:p>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330C06FC-357C-C214-AC64-82F16D2926D0}"/>
              </a:ext>
            </a:extLst>
          </p:cNvPr>
          <p:cNvSpPr txBox="1">
            <a:spLocks/>
          </p:cNvSpPr>
          <p:nvPr/>
        </p:nvSpPr>
        <p:spPr>
          <a:xfrm>
            <a:off x="770010" y="5939300"/>
            <a:ext cx="10583789"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a:solidFill>
                  <a:schemeClr val="accent3">
                    <a:lumMod val="25000"/>
                  </a:schemeClr>
                </a:solidFill>
                <a:latin typeface="Abadi" panose="020B0604020104020204" pitchFamily="34" charset="0"/>
              </a:rPr>
              <a:t>Source Code</a:t>
            </a:r>
            <a:r>
              <a:rPr lang="en-US" sz="1400" dirty="0">
                <a:solidFill>
                  <a:schemeClr val="accent3">
                    <a:lumMod val="25000"/>
                  </a:schemeClr>
                </a:solidFill>
                <a:latin typeface="Abadi" panose="020B0604020104020204" pitchFamily="34" charset="0"/>
              </a:rPr>
              <a:t>: https://github.com/Majramos/coursera-applied-data-science-capstone/blob/main/assignments/lab_jupyter_launch_site_location.ipynb</a:t>
            </a:r>
            <a:endParaRPr lang="en-US" sz="1400"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graphs and plots were used to visualize data:</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Percentage of launches by site;</a:t>
            </a:r>
          </a:p>
          <a:p>
            <a:pPr lvl="1">
              <a:lnSpc>
                <a:spcPct val="100000"/>
              </a:lnSpc>
              <a:spcBef>
                <a:spcPts val="1400"/>
              </a:spcBef>
            </a:pPr>
            <a:r>
              <a:rPr lang="en-US" sz="1800" dirty="0">
                <a:solidFill>
                  <a:schemeClr val="accent3">
                    <a:lumMod val="25000"/>
                  </a:schemeClr>
                </a:solidFill>
                <a:latin typeface="Abadi" panose="020B0604020104020204" pitchFamily="34" charset="0"/>
              </a:rPr>
              <a:t>Percentage success launches by site;</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vs success launch vs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These interactive visualizations allowed to quickly analyze the success ratio by launch site and the relation between payloads mass and launch sites, helping to identify where is best place to launch.</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C1E34602-BAF1-1E41-B868-B0AED98FBA8F}"/>
              </a:ext>
            </a:extLst>
          </p:cNvPr>
          <p:cNvSpPr txBox="1">
            <a:spLocks/>
          </p:cNvSpPr>
          <p:nvPr/>
        </p:nvSpPr>
        <p:spPr>
          <a:xfrm>
            <a:off x="770010" y="5939300"/>
            <a:ext cx="10583789"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a:solidFill>
                  <a:schemeClr val="accent3">
                    <a:lumMod val="25000"/>
                  </a:schemeClr>
                </a:solidFill>
                <a:latin typeface="Abadi" panose="020B0604020104020204" pitchFamily="34" charset="0"/>
              </a:rPr>
              <a:t>Source Code</a:t>
            </a:r>
            <a:r>
              <a:rPr lang="en-US" sz="1400" dirty="0">
                <a:solidFill>
                  <a:schemeClr val="accent3">
                    <a:lumMod val="25000"/>
                  </a:schemeClr>
                </a:solidFill>
                <a:latin typeface="Abadi" panose="020B0604020104020204" pitchFamily="34" charset="0"/>
              </a:rPr>
              <a:t>: https://github.com/Majramos/coursera-applied-data-science-capstone/blob/main/assignments/spacex_dash_app.py</a:t>
            </a:r>
            <a:endParaRPr lang="en-US" sz="1400"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7830"/>
            <a:ext cx="7754229" cy="4483850"/>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 was prepared by: </a:t>
            </a:r>
          </a:p>
          <a:p>
            <a:pPr lvl="1">
              <a:lnSpc>
                <a:spcPct val="100000"/>
              </a:lnSpc>
              <a:spcBef>
                <a:spcPts val="1400"/>
              </a:spcBef>
            </a:pPr>
            <a:r>
              <a:rPr lang="en-US" sz="1800" dirty="0">
                <a:solidFill>
                  <a:schemeClr val="accent3">
                    <a:lumMod val="25000"/>
                  </a:schemeClr>
                </a:solidFill>
                <a:latin typeface="Abadi" panose="020B0604020104020204" pitchFamily="34" charset="0"/>
              </a:rPr>
              <a:t>Performing feature engineering by creating dummy variables from the categorical features</a:t>
            </a:r>
          </a:p>
          <a:p>
            <a:pPr lvl="1">
              <a:lnSpc>
                <a:spcPct val="100000"/>
              </a:lnSpc>
              <a:spcBef>
                <a:spcPts val="1400"/>
              </a:spcBef>
            </a:pPr>
            <a:r>
              <a:rPr lang="en-US" sz="1800" dirty="0">
                <a:solidFill>
                  <a:schemeClr val="accent3">
                    <a:lumMod val="25000"/>
                  </a:schemeClr>
                </a:solidFill>
                <a:latin typeface="Abadi" panose="020B0604020104020204" pitchFamily="34" charset="0"/>
              </a:rPr>
              <a:t>Applying standardization to the features;</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split in train and test dataset with choosing a test size of 20%;</a:t>
            </a:r>
          </a:p>
          <a:p>
            <a:pPr>
              <a:lnSpc>
                <a:spcPct val="100000"/>
              </a:lnSpc>
              <a:spcBef>
                <a:spcPts val="1400"/>
              </a:spcBef>
            </a:pPr>
            <a:r>
              <a:rPr lang="en-US" sz="2200" dirty="0">
                <a:solidFill>
                  <a:schemeClr val="accent3">
                    <a:lumMod val="25000"/>
                  </a:schemeClr>
                </a:solidFill>
                <a:latin typeface="Abadi" panose="020B0604020104020204" pitchFamily="34" charset="0"/>
              </a:rPr>
              <a:t>4 different classification models were tested:</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The results were compared using 3 different metrics: accuracy, </a:t>
            </a:r>
            <a:r>
              <a:rPr lang="en-US" sz="2200" dirty="0" err="1">
                <a:solidFill>
                  <a:schemeClr val="accent3">
                    <a:lumMod val="25000"/>
                  </a:schemeClr>
                </a:solidFill>
                <a:latin typeface="Abadi" panose="020B0604020104020204" pitchFamily="34" charset="0"/>
              </a:rPr>
              <a:t>jaccard</a:t>
            </a:r>
            <a:r>
              <a:rPr lang="en-US" sz="2200" dirty="0">
                <a:solidFill>
                  <a:schemeClr val="accent3">
                    <a:lumMod val="25000"/>
                  </a:schemeClr>
                </a:solidFill>
                <a:latin typeface="Abadi" panose="020B0604020104020204" pitchFamily="34" charset="0"/>
              </a:rPr>
              <a:t> score and F1 score;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A8C1984B-693A-25F9-CC7C-6D3DD48F5543}"/>
              </a:ext>
            </a:extLst>
          </p:cNvPr>
          <p:cNvSpPr txBox="1">
            <a:spLocks/>
          </p:cNvSpPr>
          <p:nvPr/>
        </p:nvSpPr>
        <p:spPr>
          <a:xfrm>
            <a:off x="770010" y="5939300"/>
            <a:ext cx="10583789"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a:solidFill>
                  <a:schemeClr val="accent3">
                    <a:lumMod val="25000"/>
                  </a:schemeClr>
                </a:solidFill>
                <a:latin typeface="Abadi" panose="020B0604020104020204" pitchFamily="34" charset="0"/>
              </a:rPr>
              <a:t>Source Code</a:t>
            </a:r>
            <a:r>
              <a:rPr lang="en-US" sz="1400" dirty="0">
                <a:solidFill>
                  <a:schemeClr val="accent3">
                    <a:lumMod val="25000"/>
                  </a:schemeClr>
                </a:solidFill>
                <a:latin typeface="Abadi" panose="020B0604020104020204" pitchFamily="34" charset="0"/>
              </a:rPr>
              <a:t>: https://github.com/Majramos/coursera-applied-data-science-capstone/blob/main/assignments/SpaceX_Machine_Learning_Prediction_Part_5.jupyterlite.ipynb</a:t>
            </a:r>
            <a:endParaRPr lang="en-US" sz="1400" dirty="0"/>
          </a:p>
        </p:txBody>
      </p:sp>
      <p:pic>
        <p:nvPicPr>
          <p:cNvPr id="9" name="Picture 8" descr="A diagram of a data processing process&#10;&#10;Description automatically generated">
            <a:extLst>
              <a:ext uri="{FF2B5EF4-FFF2-40B4-BE49-F238E27FC236}">
                <a16:creationId xmlns:a16="http://schemas.microsoft.com/office/drawing/2014/main" id="{A6739B28-57B5-B04E-7558-7120CF34C02E}"/>
              </a:ext>
            </a:extLst>
          </p:cNvPr>
          <p:cNvPicPr>
            <a:picLocks noChangeAspect="1"/>
          </p:cNvPicPr>
          <p:nvPr/>
        </p:nvPicPr>
        <p:blipFill>
          <a:blip r:embed="rId3"/>
          <a:stretch>
            <a:fillRect/>
          </a:stretch>
        </p:blipFill>
        <p:spPr>
          <a:xfrm>
            <a:off x="8704336" y="2217102"/>
            <a:ext cx="2581275" cy="220027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00937"/>
            <a:ext cx="10515600" cy="49184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Space X uses 4 different launch sites;</a:t>
            </a:r>
          </a:p>
          <a:p>
            <a:pPr lvl="1">
              <a:lnSpc>
                <a:spcPct val="100000"/>
              </a:lnSpc>
              <a:spcBef>
                <a:spcPts val="1400"/>
              </a:spcBef>
            </a:pPr>
            <a:r>
              <a:rPr lang="en-US" sz="1600" dirty="0">
                <a:solidFill>
                  <a:schemeClr val="accent3">
                    <a:lumMod val="25000"/>
                  </a:schemeClr>
                </a:solidFill>
                <a:latin typeface="Abadi" panose="020B0604020104020204" pitchFamily="34" charset="0"/>
              </a:rPr>
              <a:t>The first launches were done to Space X itself and NASA;</a:t>
            </a:r>
          </a:p>
          <a:p>
            <a:pPr lvl="1">
              <a:lnSpc>
                <a:spcPct val="100000"/>
              </a:lnSpc>
              <a:spcBef>
                <a:spcPts val="1400"/>
              </a:spcBef>
            </a:pPr>
            <a:r>
              <a:rPr lang="en-US" sz="1600" dirty="0">
                <a:solidFill>
                  <a:schemeClr val="accent3">
                    <a:lumMod val="25000"/>
                  </a:schemeClr>
                </a:solidFill>
                <a:latin typeface="Abadi" panose="020B0604020104020204" pitchFamily="34" charset="0"/>
              </a:rPr>
              <a:t>The average payload of F9 v1.1 booster is 2,928 kg;</a:t>
            </a:r>
          </a:p>
          <a:p>
            <a:pPr lvl="1">
              <a:lnSpc>
                <a:spcPct val="100000"/>
              </a:lnSpc>
              <a:spcBef>
                <a:spcPts val="1400"/>
              </a:spcBef>
            </a:pPr>
            <a:r>
              <a:rPr lang="en-US" sz="1600" dirty="0">
                <a:solidFill>
                  <a:schemeClr val="accent3">
                    <a:lumMod val="25000"/>
                  </a:schemeClr>
                </a:solidFill>
                <a:latin typeface="Abadi" panose="020B0604020104020204" pitchFamily="34" charset="0"/>
              </a:rPr>
              <a:t>The first success landing outcome in a ground pad happened in 2015;</a:t>
            </a:r>
          </a:p>
          <a:p>
            <a:pPr lvl="1">
              <a:lnSpc>
                <a:spcPct val="100000"/>
              </a:lnSpc>
              <a:spcBef>
                <a:spcPts val="1400"/>
              </a:spcBef>
            </a:pPr>
            <a:r>
              <a:rPr lang="en-US" sz="1600" dirty="0">
                <a:solidFill>
                  <a:schemeClr val="accent3">
                    <a:lumMod val="25000"/>
                  </a:schemeClr>
                </a:solidFill>
                <a:latin typeface="Abadi" panose="020B0604020104020204" pitchFamily="34" charset="0"/>
              </a:rPr>
              <a:t>Many Falcon 9 booster versions were successful at landing in drone ships having payload above the average;</a:t>
            </a:r>
          </a:p>
          <a:p>
            <a:pPr lvl="1">
              <a:lnSpc>
                <a:spcPct val="100000"/>
              </a:lnSpc>
              <a:spcBef>
                <a:spcPts val="1400"/>
              </a:spcBef>
            </a:pPr>
            <a:r>
              <a:rPr lang="en-US" sz="1600" dirty="0">
                <a:solidFill>
                  <a:schemeClr val="accent3">
                    <a:lumMod val="25000"/>
                  </a:schemeClr>
                </a:solidFill>
                <a:latin typeface="Abadi" panose="020B0604020104020204" pitchFamily="34" charset="0"/>
              </a:rPr>
              <a:t>Only one mission outcome in 102 failed;</a:t>
            </a:r>
          </a:p>
          <a:p>
            <a:pPr lvl="1">
              <a:lnSpc>
                <a:spcPct val="100000"/>
              </a:lnSpc>
              <a:spcBef>
                <a:spcPts val="1400"/>
              </a:spcBef>
            </a:pPr>
            <a:r>
              <a:rPr lang="en-US" sz="1600" dirty="0">
                <a:solidFill>
                  <a:schemeClr val="accent3">
                    <a:lumMod val="25000"/>
                  </a:schemeClr>
                </a:solidFill>
                <a:latin typeface="Abadi" panose="020B0604020104020204" pitchFamily="34" charset="0"/>
              </a:rPr>
              <a:t>The booster version to carry the max payload until date was the F9 B5;</a:t>
            </a:r>
          </a:p>
          <a:p>
            <a:pPr lvl="1">
              <a:lnSpc>
                <a:spcPct val="100000"/>
              </a:lnSpc>
              <a:spcBef>
                <a:spcPts val="1400"/>
              </a:spcBef>
            </a:pPr>
            <a:r>
              <a:rPr lang="en-US" sz="1600" dirty="0">
                <a:solidFill>
                  <a:schemeClr val="accent3">
                    <a:lumMod val="25000"/>
                  </a:schemeClr>
                </a:solidFill>
                <a:latin typeface="Abadi" panose="020B0604020104020204" pitchFamily="34" charset="0"/>
              </a:rPr>
              <a:t>Payload mass and success ratio has been increasing with the number of flights/years;</a:t>
            </a:r>
          </a:p>
          <a:p>
            <a:pPr lvl="1">
              <a:lnSpc>
                <a:spcPct val="100000"/>
              </a:lnSpc>
              <a:spcBef>
                <a:spcPts val="1400"/>
              </a:spcBef>
            </a:pPr>
            <a:r>
              <a:rPr lang="en-US" sz="1600" dirty="0">
                <a:solidFill>
                  <a:schemeClr val="accent3">
                    <a:lumMod val="25000"/>
                  </a:schemeClr>
                </a:solidFill>
                <a:latin typeface="Abadi" panose="020B0604020104020204" pitchFamily="34" charset="0"/>
              </a:rPr>
              <a:t>VAFB-SLC launch site has no rockets launched for heavy payload mass (greater than 10000);</a:t>
            </a:r>
          </a:p>
          <a:p>
            <a:pPr lvl="1">
              <a:lnSpc>
                <a:spcPct val="100000"/>
              </a:lnSpc>
              <a:spcBef>
                <a:spcPts val="1400"/>
              </a:spcBef>
            </a:pPr>
            <a:r>
              <a:rPr lang="en-US" sz="1600" dirty="0">
                <a:solidFill>
                  <a:schemeClr val="accent3">
                    <a:lumMod val="25000"/>
                  </a:schemeClr>
                </a:solidFill>
                <a:latin typeface="Abadi" panose="020B0604020104020204" pitchFamily="34" charset="0"/>
              </a:rPr>
              <a:t>There are 4 target orbits with 100% success ratio (ES-L1, GEO, HEO, SSO);</a:t>
            </a:r>
          </a:p>
          <a:p>
            <a:pPr lvl="1">
              <a:lnSpc>
                <a:spcPct val="100000"/>
              </a:lnSpc>
              <a:spcBef>
                <a:spcPts val="1400"/>
              </a:spcBef>
            </a:pPr>
            <a:r>
              <a:rPr lang="en-US" sz="1600" dirty="0">
                <a:solidFill>
                  <a:schemeClr val="accent3">
                    <a:lumMod val="25000"/>
                  </a:schemeClr>
                </a:solidFill>
                <a:latin typeface="Abadi" panose="020B0604020104020204" pitchFamily="34" charset="0"/>
              </a:rPr>
              <a:t>The heaviest payloads were targeting VLEO orbit;</a:t>
            </a: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a:p>
            <a:pPr lvl="1"/>
            <a:endParaRPr lang="en-US" sz="1600" dirty="0"/>
          </a:p>
          <a:p>
            <a:pPr marL="457200" lvl="1" indent="0">
              <a:buNone/>
            </a:pPr>
            <a:endParaRPr lang="en-US" sz="16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21257"/>
            <a:ext cx="10687961"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Using interactive analytics, it was possible to identify the best launch site based on historical success ratio and proximity to required logistic infrastructure;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A colorful circle with a number of different colors&#10;&#10;Description automatically generated with medium confidence">
            <a:extLst>
              <a:ext uri="{FF2B5EF4-FFF2-40B4-BE49-F238E27FC236}">
                <a16:creationId xmlns:a16="http://schemas.microsoft.com/office/drawing/2014/main" id="{B5E23F24-1D39-D005-8BC8-E7A5A678BEAA}"/>
              </a:ext>
            </a:extLst>
          </p:cNvPr>
          <p:cNvPicPr>
            <a:picLocks noChangeAspect="1"/>
          </p:cNvPicPr>
          <p:nvPr/>
        </p:nvPicPr>
        <p:blipFill>
          <a:blip r:embed="rId4"/>
          <a:stretch>
            <a:fillRect/>
          </a:stretch>
        </p:blipFill>
        <p:spPr>
          <a:xfrm>
            <a:off x="770011" y="2225286"/>
            <a:ext cx="7355840" cy="1798006"/>
          </a:xfrm>
          <a:prstGeom prst="rect">
            <a:avLst/>
          </a:prstGeom>
        </p:spPr>
      </p:pic>
      <p:pic>
        <p:nvPicPr>
          <p:cNvPr id="5" name="Picture 4">
            <a:extLst>
              <a:ext uri="{FF2B5EF4-FFF2-40B4-BE49-F238E27FC236}">
                <a16:creationId xmlns:a16="http://schemas.microsoft.com/office/drawing/2014/main" id="{BE020B4D-DB2D-834B-41D7-799C0B663027}"/>
              </a:ext>
            </a:extLst>
          </p:cNvPr>
          <p:cNvPicPr>
            <a:picLocks noChangeAspect="1"/>
          </p:cNvPicPr>
          <p:nvPr/>
        </p:nvPicPr>
        <p:blipFill>
          <a:blip r:embed="rId5"/>
          <a:stretch>
            <a:fillRect/>
          </a:stretch>
        </p:blipFill>
        <p:spPr>
          <a:xfrm>
            <a:off x="1610703" y="3853751"/>
            <a:ext cx="6341110" cy="2891116"/>
          </a:xfrm>
          <a:prstGeom prst="rect">
            <a:avLst/>
          </a:prstGeom>
        </p:spPr>
      </p:pic>
      <p:pic>
        <p:nvPicPr>
          <p:cNvPr id="9" name="Picture 8">
            <a:extLst>
              <a:ext uri="{FF2B5EF4-FFF2-40B4-BE49-F238E27FC236}">
                <a16:creationId xmlns:a16="http://schemas.microsoft.com/office/drawing/2014/main" id="{504C0194-E30A-213A-589A-3B8608795A31}"/>
              </a:ext>
            </a:extLst>
          </p:cNvPr>
          <p:cNvPicPr>
            <a:picLocks noChangeAspect="1"/>
          </p:cNvPicPr>
          <p:nvPr/>
        </p:nvPicPr>
        <p:blipFill>
          <a:blip r:embed="rId6"/>
          <a:stretch>
            <a:fillRect/>
          </a:stretch>
        </p:blipFill>
        <p:spPr>
          <a:xfrm>
            <a:off x="8141434" y="2218484"/>
            <a:ext cx="2982592" cy="4579904"/>
          </a:xfrm>
          <a:prstGeom prst="rect">
            <a:avLst/>
          </a:prstGeom>
        </p:spPr>
      </p:pic>
    </p:spTree>
    <p:extLst>
      <p:ext uri="{BB962C8B-B14F-4D97-AF65-F5344CB8AC3E}">
        <p14:creationId xmlns:p14="http://schemas.microsoft.com/office/powerpoint/2010/main" val="114065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80617"/>
            <a:ext cx="10588869"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showed that Decision Tree Classifier has the best results to predict successful landings, based on the F1 score of the model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E04DB730-5D7C-9F14-B20D-4BE722644266}"/>
              </a:ext>
            </a:extLst>
          </p:cNvPr>
          <p:cNvPicPr>
            <a:picLocks noChangeAspect="1"/>
          </p:cNvPicPr>
          <p:nvPr/>
        </p:nvPicPr>
        <p:blipFill>
          <a:blip r:embed="rId4"/>
          <a:stretch>
            <a:fillRect/>
          </a:stretch>
        </p:blipFill>
        <p:spPr>
          <a:xfrm>
            <a:off x="4064317" y="3193415"/>
            <a:ext cx="3514725" cy="1162050"/>
          </a:xfrm>
          <a:prstGeom prst="rect">
            <a:avLst/>
          </a:prstGeom>
        </p:spPr>
      </p:pic>
      <p:sp>
        <p:nvSpPr>
          <p:cNvPr id="9" name="Rectangle 8">
            <a:extLst>
              <a:ext uri="{FF2B5EF4-FFF2-40B4-BE49-F238E27FC236}">
                <a16:creationId xmlns:a16="http://schemas.microsoft.com/office/drawing/2014/main" id="{7747411A-72C6-E214-1FD8-692960160B34}"/>
              </a:ext>
            </a:extLst>
          </p:cNvPr>
          <p:cNvSpPr/>
          <p:nvPr/>
        </p:nvSpPr>
        <p:spPr>
          <a:xfrm>
            <a:off x="4348480" y="3774440"/>
            <a:ext cx="3230562" cy="2895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a:extLst>
              <a:ext uri="{FF2B5EF4-FFF2-40B4-BE49-F238E27FC236}">
                <a16:creationId xmlns:a16="http://schemas.microsoft.com/office/drawing/2014/main" id="{9AC09B35-47F8-C123-41D7-C9FC767A953D}"/>
              </a:ext>
            </a:extLst>
          </p:cNvPr>
          <p:cNvSpPr/>
          <p:nvPr/>
        </p:nvSpPr>
        <p:spPr>
          <a:xfrm>
            <a:off x="6299200" y="3193415"/>
            <a:ext cx="609600" cy="11620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4276726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11600"/>
            <a:ext cx="10515600" cy="21139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general success rate increased with flight number time;</a:t>
            </a:r>
          </a:p>
          <a:p>
            <a:pPr>
              <a:lnSpc>
                <a:spcPct val="100000"/>
              </a:lnSpc>
              <a:spcBef>
                <a:spcPts val="1400"/>
              </a:spcBef>
            </a:pPr>
            <a:r>
              <a:rPr lang="en-US" sz="2200" dirty="0">
                <a:solidFill>
                  <a:schemeClr val="accent3">
                    <a:lumMod val="25000"/>
                  </a:schemeClr>
                </a:solidFill>
                <a:latin typeface="Abadi" panose="020B0604020104020204" pitchFamily="34" charset="0"/>
              </a:rPr>
              <a:t>The site CCAFS SLC 40 has had the most launches overall;</a:t>
            </a:r>
          </a:p>
          <a:p>
            <a:pPr>
              <a:lnSpc>
                <a:spcPct val="100000"/>
              </a:lnSpc>
              <a:spcBef>
                <a:spcPts val="1400"/>
              </a:spcBef>
            </a:pPr>
            <a:r>
              <a:rPr lang="en-US" sz="2200" dirty="0">
                <a:solidFill>
                  <a:schemeClr val="accent3">
                    <a:lumMod val="25000"/>
                  </a:schemeClr>
                </a:solidFill>
                <a:latin typeface="Abadi" panose="020B0604020104020204" pitchFamily="34" charset="0"/>
              </a:rPr>
              <a:t> All 3 sites had success booster landings in their last 5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C375919-8C91-AB3A-2600-FC39A9F9F984}"/>
              </a:ext>
            </a:extLst>
          </p:cNvPr>
          <p:cNvPicPr>
            <a:picLocks noChangeAspect="1"/>
          </p:cNvPicPr>
          <p:nvPr/>
        </p:nvPicPr>
        <p:blipFill>
          <a:blip r:embed="rId4"/>
          <a:stretch>
            <a:fillRect/>
          </a:stretch>
        </p:blipFill>
        <p:spPr>
          <a:xfrm>
            <a:off x="167640" y="1427779"/>
            <a:ext cx="11856720" cy="232054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4759711"/>
            <a:ext cx="10515600" cy="1315366"/>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 payloads (over 9000kg) have high success ratio;</a:t>
            </a:r>
          </a:p>
          <a:p>
            <a:pPr>
              <a:lnSpc>
                <a:spcPct val="100000"/>
              </a:lnSpc>
              <a:spcBef>
                <a:spcPts val="1400"/>
              </a:spcBef>
            </a:pPr>
            <a:r>
              <a:rPr lang="en-US" sz="2200" dirty="0">
                <a:solidFill>
                  <a:schemeClr val="accent3">
                    <a:lumMod val="25000"/>
                  </a:schemeClr>
                </a:solidFill>
                <a:latin typeface="Abadi" panose="020B0604020104020204" pitchFamily="34" charset="0"/>
              </a:rPr>
              <a:t>Launch site VAFB SLC 4E hasn’t launched payloads above 10000kg. Payloads over 12,000kg seems to be possible only on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EB984E3-8D90-9744-02E3-134FFD9B5EF9}"/>
              </a:ext>
            </a:extLst>
          </p:cNvPr>
          <p:cNvPicPr>
            <a:picLocks noChangeAspect="1"/>
          </p:cNvPicPr>
          <p:nvPr/>
        </p:nvPicPr>
        <p:blipFill>
          <a:blip r:embed="rId4"/>
          <a:stretch>
            <a:fillRect/>
          </a:stretch>
        </p:blipFill>
        <p:spPr>
          <a:xfrm>
            <a:off x="2564203" y="1485265"/>
            <a:ext cx="6927215" cy="327444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6362"/>
            <a:ext cx="5143500" cy="45173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orbits have 100% success rate: 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One orbit, VLEO, with high success rate (above 80%,;</a:t>
            </a:r>
          </a:p>
          <a:p>
            <a:pPr>
              <a:lnSpc>
                <a:spcPct val="100000"/>
              </a:lnSpc>
              <a:spcBef>
                <a:spcPts val="1400"/>
              </a:spcBef>
            </a:pPr>
            <a:r>
              <a:rPr lang="en-US" sz="2200" dirty="0">
                <a:solidFill>
                  <a:schemeClr val="accent3">
                    <a:lumMod val="25000"/>
                  </a:schemeClr>
                </a:solidFill>
                <a:latin typeface="Abadi" panose="020B0604020104020204" pitchFamily="34" charset="0"/>
              </a:rPr>
              <a:t>Orbits GTO, ISS, LEO, MEO, PO have moderate success rate (between 50% and 80%);</a:t>
            </a:r>
          </a:p>
          <a:p>
            <a:pPr>
              <a:lnSpc>
                <a:spcPct val="100000"/>
              </a:lnSpc>
              <a:spcBef>
                <a:spcPts val="1400"/>
              </a:spcBef>
            </a:pPr>
            <a:r>
              <a:rPr lang="en-US" sz="2200" dirty="0">
                <a:solidFill>
                  <a:schemeClr val="accent3">
                    <a:lumMod val="25000"/>
                  </a:schemeClr>
                </a:solidFill>
                <a:latin typeface="Abadi" panose="020B0604020104020204" pitchFamily="34" charset="0"/>
              </a:rPr>
              <a:t>One orbit, SO, never had a successful booster recover;</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1962928-B99C-EEEF-AA2D-05E4F48A1579}"/>
              </a:ext>
            </a:extLst>
          </p:cNvPr>
          <p:cNvPicPr>
            <a:picLocks noChangeAspect="1"/>
          </p:cNvPicPr>
          <p:nvPr/>
        </p:nvPicPr>
        <p:blipFill>
          <a:blip r:embed="rId3"/>
          <a:stretch>
            <a:fillRect/>
          </a:stretch>
        </p:blipFill>
        <p:spPr>
          <a:xfrm>
            <a:off x="5913511" y="1376362"/>
            <a:ext cx="5372100" cy="41052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3987739"/>
            <a:ext cx="10515600" cy="22234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GEO orbit only with one recent and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MEO, VLEO, SO, GEO are all recently targeted orbits with apparently successfully launches;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FC1191D-391C-E6F9-D114-0D4BD38A3360}"/>
              </a:ext>
            </a:extLst>
          </p:cNvPr>
          <p:cNvPicPr>
            <a:picLocks noChangeAspect="1"/>
          </p:cNvPicPr>
          <p:nvPr/>
        </p:nvPicPr>
        <p:blipFill>
          <a:blip r:embed="rId4"/>
          <a:stretch>
            <a:fillRect/>
          </a:stretch>
        </p:blipFill>
        <p:spPr>
          <a:xfrm>
            <a:off x="210489" y="1611582"/>
            <a:ext cx="11595432" cy="222341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3040"/>
            <a:ext cx="4015349" cy="465328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Only the VLEO orbit has received high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SSO, HEO have 100% success rate with low payload;</a:t>
            </a:r>
          </a:p>
          <a:p>
            <a:pPr>
              <a:lnSpc>
                <a:spcPct val="100000"/>
              </a:lnSpc>
              <a:spcBef>
                <a:spcPts val="1400"/>
              </a:spcBef>
            </a:pPr>
            <a:r>
              <a:rPr lang="en-US" sz="2200" dirty="0">
                <a:solidFill>
                  <a:schemeClr val="accent3">
                    <a:lumMod val="25000"/>
                  </a:schemeClr>
                </a:solidFill>
                <a:latin typeface="Abadi" panose="020B0604020104020204" pitchFamily="34" charset="0"/>
              </a:rPr>
              <a:t>No  apparent relation between payload and success rate to orbit GTO;</a:t>
            </a:r>
          </a:p>
          <a:p>
            <a:pPr>
              <a:lnSpc>
                <a:spcPct val="100000"/>
              </a:lnSpc>
              <a:spcBef>
                <a:spcPts val="1400"/>
              </a:spcBef>
            </a:pPr>
            <a:r>
              <a:rPr lang="en-US" sz="2200" dirty="0">
                <a:solidFill>
                  <a:schemeClr val="accent3">
                    <a:lumMod val="25000"/>
                  </a:schemeClr>
                </a:solidFill>
                <a:latin typeface="Abadi" panose="020B0604020104020204" pitchFamily="34" charset="0"/>
              </a:rPr>
              <a:t> ISS orbit has the widest range of payload and a good rate of success masses;</a:t>
            </a:r>
          </a:p>
          <a:p>
            <a:pPr>
              <a:lnSpc>
                <a:spcPct val="100000"/>
              </a:lnSpc>
              <a:spcBef>
                <a:spcPts val="1400"/>
              </a:spcBef>
            </a:pPr>
            <a:r>
              <a:rPr lang="en-US" sz="2200" dirty="0">
                <a:solidFill>
                  <a:schemeClr val="accent3">
                    <a:lumMod val="25000"/>
                  </a:schemeClr>
                </a:solidFill>
                <a:latin typeface="Abadi" panose="020B0604020104020204" pitchFamily="34" charset="0"/>
              </a:rPr>
              <a:t>There are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1CCFC41-8BEF-DDBF-DCC4-EC1D3ABC5C44}"/>
              </a:ext>
            </a:extLst>
          </p:cNvPr>
          <p:cNvPicPr>
            <a:picLocks noChangeAspect="1"/>
          </p:cNvPicPr>
          <p:nvPr/>
        </p:nvPicPr>
        <p:blipFill>
          <a:blip r:embed="rId3"/>
          <a:stretch>
            <a:fillRect/>
          </a:stretch>
        </p:blipFill>
        <p:spPr>
          <a:xfrm>
            <a:off x="4785360" y="1755732"/>
            <a:ext cx="7097410" cy="334653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17347"/>
            <a:ext cx="5638410" cy="42639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since 2013 kept increasing till 2017</a:t>
            </a:r>
          </a:p>
          <a:p>
            <a:pPr>
              <a:lnSpc>
                <a:spcPct val="100000"/>
              </a:lnSpc>
              <a:spcBef>
                <a:spcPts val="1400"/>
              </a:spcBef>
            </a:pPr>
            <a:r>
              <a:rPr lang="en-US" sz="2200" dirty="0">
                <a:solidFill>
                  <a:schemeClr val="accent3">
                    <a:lumMod val="25000"/>
                  </a:schemeClr>
                </a:solidFill>
                <a:latin typeface="Abadi" panose="020B0604020104020204" pitchFamily="34" charset="0"/>
              </a:rPr>
              <a:t>It stayed stable in 2014;</a:t>
            </a:r>
          </a:p>
          <a:p>
            <a:pPr>
              <a:lnSpc>
                <a:spcPct val="100000"/>
              </a:lnSpc>
              <a:spcBef>
                <a:spcPts val="1400"/>
              </a:spcBef>
            </a:pPr>
            <a:r>
              <a:rPr lang="en-US" sz="2200" dirty="0">
                <a:solidFill>
                  <a:schemeClr val="accent3">
                    <a:lumMod val="25000"/>
                  </a:schemeClr>
                </a:solidFill>
                <a:latin typeface="Abadi" panose="020B0604020104020204" pitchFamily="34" charset="0"/>
              </a:rPr>
              <a:t>After 2015 it started increasing until 2017;</a:t>
            </a:r>
          </a:p>
          <a:p>
            <a:pPr>
              <a:lnSpc>
                <a:spcPct val="100000"/>
              </a:lnSpc>
              <a:spcBef>
                <a:spcPts val="1400"/>
              </a:spcBef>
            </a:pPr>
            <a:r>
              <a:rPr lang="en-US" sz="2200" dirty="0">
                <a:solidFill>
                  <a:schemeClr val="accent3">
                    <a:lumMod val="25000"/>
                  </a:schemeClr>
                </a:solidFill>
                <a:latin typeface="Abadi" panose="020B0604020104020204" pitchFamily="34" charset="0"/>
              </a:rPr>
              <a:t>In 2017 there was a decrease in the success ratio, but by the end of 2019 it had recover;</a:t>
            </a:r>
          </a:p>
          <a:p>
            <a:pPr>
              <a:lnSpc>
                <a:spcPct val="100000"/>
              </a:lnSpc>
              <a:spcBef>
                <a:spcPts val="1400"/>
              </a:spcBef>
            </a:pPr>
            <a:r>
              <a:rPr lang="en-US" sz="2200" dirty="0">
                <a:solidFill>
                  <a:schemeClr val="accent3">
                    <a:lumMod val="25000"/>
                  </a:schemeClr>
                </a:solidFill>
                <a:latin typeface="Abadi" panose="020B0604020104020204" pitchFamily="34" charset="0"/>
              </a:rPr>
              <a:t>2019 seems to be the year with the highest observed success ratio;</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51E3E54-0DE8-54FE-63A0-3F14C976AE48}"/>
              </a:ext>
            </a:extLst>
          </p:cNvPr>
          <p:cNvPicPr>
            <a:picLocks noChangeAspect="1"/>
          </p:cNvPicPr>
          <p:nvPr/>
        </p:nvPicPr>
        <p:blipFill>
          <a:blip r:embed="rId3"/>
          <a:stretch>
            <a:fillRect/>
          </a:stretch>
        </p:blipFill>
        <p:spPr>
          <a:xfrm>
            <a:off x="6408420" y="1362075"/>
            <a:ext cx="5410200" cy="41338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70959"/>
            <a:ext cx="10515600" cy="23060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 names were obtained by selecting the distinct values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the dataset;</a:t>
            </a:r>
          </a:p>
          <a:p>
            <a:pPr>
              <a:lnSpc>
                <a:spcPct val="100000"/>
              </a:lnSpc>
              <a:spcBef>
                <a:spcPts val="1400"/>
              </a:spcBef>
            </a:pPr>
            <a:r>
              <a:rPr lang="en-US" sz="2200" dirty="0">
                <a:solidFill>
                  <a:schemeClr val="accent3">
                    <a:lumMod val="25000"/>
                  </a:schemeClr>
                </a:solidFill>
                <a:latin typeface="Abadi" panose="020B0604020104020204" pitchFamily="34" charset="0"/>
              </a:rPr>
              <a:t>Only 4 launch sites available in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2E42BFC-901B-F9F2-9E49-319E8C69DE29}"/>
              </a:ext>
            </a:extLst>
          </p:cNvPr>
          <p:cNvPicPr>
            <a:picLocks noChangeAspect="1"/>
          </p:cNvPicPr>
          <p:nvPr/>
        </p:nvPicPr>
        <p:blipFill>
          <a:blip r:embed="rId3"/>
          <a:stretch>
            <a:fillRect/>
          </a:stretch>
        </p:blipFill>
        <p:spPr>
          <a:xfrm>
            <a:off x="5475361" y="1717329"/>
            <a:ext cx="1104900" cy="15240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645123"/>
            <a:ext cx="9745589" cy="25318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5 records were selected by filtering the field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starting by the string ‘CCA’ using a wildcard ‘CCA%’;</a:t>
            </a:r>
          </a:p>
          <a:p>
            <a:pPr>
              <a:lnSpc>
                <a:spcPct val="100000"/>
              </a:lnSpc>
              <a:spcBef>
                <a:spcPts val="1400"/>
              </a:spcBef>
            </a:pPr>
            <a:r>
              <a:rPr lang="en-US" sz="2200" dirty="0">
                <a:solidFill>
                  <a:schemeClr val="accent3">
                    <a:lumMod val="25000"/>
                  </a:schemeClr>
                </a:solidFill>
                <a:latin typeface="Abadi" panose="020B0604020104020204" pitchFamily="34" charset="0"/>
              </a:rPr>
              <a:t>Launch site beginning with CCA refer to the CCAFS LC-40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first 5 records for launch site CCAFS LC-40 were all using booster versions F9 v1.0, all with successful mission outcome and no recovery of booster;</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47F774B-80CF-E3BD-3A15-258013388982}"/>
              </a:ext>
            </a:extLst>
          </p:cNvPr>
          <p:cNvPicPr>
            <a:picLocks noChangeAspect="1"/>
          </p:cNvPicPr>
          <p:nvPr/>
        </p:nvPicPr>
        <p:blipFill>
          <a:blip r:embed="rId3"/>
          <a:stretch>
            <a:fillRect/>
          </a:stretch>
        </p:blipFill>
        <p:spPr>
          <a:xfrm>
            <a:off x="453194" y="1524714"/>
            <a:ext cx="11285611" cy="168339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61359"/>
            <a:ext cx="9745589" cy="29156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launched by NASA (CRS) was obtained trough the sum of the payload mass (PAYLOAD_MASS__KG_, renamed to </a:t>
            </a:r>
            <a:r>
              <a:rPr lang="en-US" sz="2200" dirty="0" err="1">
                <a:solidFill>
                  <a:schemeClr val="accent3">
                    <a:lumMod val="25000"/>
                  </a:schemeClr>
                </a:solidFill>
                <a:latin typeface="Abadi" panose="020B0604020104020204" pitchFamily="34" charset="0"/>
              </a:rPr>
              <a:t>total_payload</a:t>
            </a:r>
            <a:r>
              <a:rPr lang="en-US" sz="2200" dirty="0">
                <a:solidFill>
                  <a:schemeClr val="accent3">
                    <a:lumMod val="25000"/>
                  </a:schemeClr>
                </a:solidFill>
                <a:latin typeface="Abadi" panose="020B0604020104020204" pitchFamily="34" charset="0"/>
              </a:rPr>
              <a:t>) where the “Customer” is equal to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C001467-9FAC-A0ED-4511-0AD35368BE99}"/>
              </a:ext>
            </a:extLst>
          </p:cNvPr>
          <p:cNvPicPr>
            <a:picLocks noChangeAspect="1"/>
          </p:cNvPicPr>
          <p:nvPr/>
        </p:nvPicPr>
        <p:blipFill>
          <a:blip r:embed="rId3"/>
          <a:stretch>
            <a:fillRect/>
          </a:stretch>
        </p:blipFill>
        <p:spPr>
          <a:xfrm>
            <a:off x="5253672" y="1845916"/>
            <a:ext cx="1095375" cy="6572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59237"/>
            <a:ext cx="9745589" cy="21177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boosters of version F9 v1.1 was obtained trough the avg of the payload mass (PAYLOAD_MASS__KG_) where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is equal to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B85EFB5-A9E7-C806-DD9A-DCB7BE9C9A06}"/>
              </a:ext>
            </a:extLst>
          </p:cNvPr>
          <p:cNvPicPr>
            <a:picLocks noChangeAspect="1"/>
          </p:cNvPicPr>
          <p:nvPr/>
        </p:nvPicPr>
        <p:blipFill>
          <a:blip r:embed="rId3"/>
          <a:stretch>
            <a:fillRect/>
          </a:stretch>
        </p:blipFill>
        <p:spPr>
          <a:xfrm>
            <a:off x="5084762" y="2386012"/>
            <a:ext cx="1819275" cy="6953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04639"/>
            <a:ext cx="9745589" cy="20723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date of a success landing in a ground pad was obtained trough the minimum value of “Date” were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is equal ‘Success (ground pad)’;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E0C8D2A-4E92-794B-F493-46BA83EB4200}"/>
              </a:ext>
            </a:extLst>
          </p:cNvPr>
          <p:cNvPicPr>
            <a:picLocks noChangeAspect="1"/>
          </p:cNvPicPr>
          <p:nvPr/>
        </p:nvPicPr>
        <p:blipFill>
          <a:blip r:embed="rId3"/>
          <a:stretch>
            <a:fillRect/>
          </a:stretch>
        </p:blipFill>
        <p:spPr>
          <a:xfrm>
            <a:off x="5442585" y="2656523"/>
            <a:ext cx="866775" cy="6000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8742"/>
            <a:ext cx="10515600" cy="45468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Methodologies used in this project</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web scrapping and SpaceX API;</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static and dynamic/interactive data visualizations;</a:t>
            </a:r>
          </a:p>
          <a:p>
            <a:pPr lvl="1">
              <a:lnSpc>
                <a:spcPct val="100000"/>
              </a:lnSpc>
              <a:spcBef>
                <a:spcPts val="1400"/>
              </a:spcBef>
            </a:pPr>
            <a:r>
              <a:rPr lang="en-US" sz="1600" dirty="0">
                <a:solidFill>
                  <a:schemeClr val="accent3">
                    <a:lumMod val="25000"/>
                  </a:schemeClr>
                </a:solidFill>
                <a:latin typeface="Abadi" panose="020B0604020104020204" pitchFamily="34" charset="0"/>
              </a:rPr>
              <a:t>Feature engineering, on selected features to process categorical variables;</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 building and testing different classification machine learning models;</a:t>
            </a: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From all the features collected, the best were selected to be used for machine learning, which include Flight Number, Payload Mass, Flights, Block, Reused Count, Orbit, Launch Site, Landing Pad, Serial, Grid Fins, Reused, Reused, Legs;</a:t>
            </a:r>
          </a:p>
          <a:p>
            <a:pPr lvl="1">
              <a:lnSpc>
                <a:spcPct val="100000"/>
              </a:lnSpc>
              <a:spcBef>
                <a:spcPts val="1400"/>
              </a:spcBef>
            </a:pPr>
            <a:r>
              <a:rPr lang="en-US" sz="1600" dirty="0">
                <a:solidFill>
                  <a:schemeClr val="accent3">
                    <a:lumMod val="25000"/>
                  </a:schemeClr>
                </a:solidFill>
                <a:latin typeface="Abadi" panose="020B0604020104020204" pitchFamily="34" charset="0"/>
              </a:rPr>
              <a:t>After testing and tunning a decision tree classifier model was selected due to presenting the higher accuracy of the tested models;</a:t>
            </a:r>
          </a:p>
          <a:p>
            <a:pPr lvl="1">
              <a:lnSpc>
                <a:spcPct val="100000"/>
              </a:lnSpc>
              <a:spcBef>
                <a:spcPts val="1400"/>
              </a:spcBef>
            </a:pPr>
            <a:r>
              <a:rPr lang="en-US" sz="1800" dirty="0">
                <a:solidFill>
                  <a:schemeClr val="accent3">
                    <a:lumMod val="25000"/>
                  </a:schemeClr>
                </a:solidFill>
                <a:latin typeface="Abadi" panose="020B0604020104020204" pitchFamily="34" charset="0"/>
              </a:rPr>
              <a:t> Its possible to predict the success of a booster landing with the features available;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65847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distinct values of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were selected by selecting where “PAYLOAD_MASS__KG_” larger than 4000 and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87F9227-CD68-DA39-B69D-145A54D60F7D}"/>
              </a:ext>
            </a:extLst>
          </p:cNvPr>
          <p:cNvPicPr>
            <a:picLocks noChangeAspect="1"/>
          </p:cNvPicPr>
          <p:nvPr/>
        </p:nvPicPr>
        <p:blipFill>
          <a:blip r:embed="rId3"/>
          <a:stretch>
            <a:fillRect/>
          </a:stretch>
        </p:blipFill>
        <p:spPr>
          <a:xfrm>
            <a:off x="9627533" y="1524000"/>
            <a:ext cx="888065" cy="526288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698241"/>
            <a:ext cx="10515600" cy="24787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was obtained by grouping mission outcomes and counting records/rows for each group;</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21F6B7B-AC1C-84EA-1408-28D38C74FE2D}"/>
              </a:ext>
            </a:extLst>
          </p:cNvPr>
          <p:cNvPicPr>
            <a:picLocks noChangeAspect="1"/>
          </p:cNvPicPr>
          <p:nvPr/>
        </p:nvPicPr>
        <p:blipFill>
          <a:blip r:embed="rId3"/>
          <a:stretch>
            <a:fillRect/>
          </a:stretch>
        </p:blipFill>
        <p:spPr>
          <a:xfrm>
            <a:off x="4776787" y="1514475"/>
            <a:ext cx="2638425" cy="12763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80211"/>
            <a:ext cx="9125829" cy="37528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list of booster names which carried the maximum payload were obtained by selecting the distinct values of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where the payload mass given by the field “PAYLOAD_MASS__KG_” is equal to the maximum values of “PAYLOAD_MASS__KG_”;</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09821D0-04DA-192D-1B0A-2C02F263E109}"/>
              </a:ext>
            </a:extLst>
          </p:cNvPr>
          <p:cNvPicPr>
            <a:picLocks noChangeAspect="1"/>
          </p:cNvPicPr>
          <p:nvPr/>
        </p:nvPicPr>
        <p:blipFill>
          <a:blip r:embed="rId3"/>
          <a:stretch>
            <a:fillRect/>
          </a:stretch>
        </p:blipFill>
        <p:spPr>
          <a:xfrm>
            <a:off x="10086372" y="1680211"/>
            <a:ext cx="1181100" cy="37528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94479"/>
            <a:ext cx="9745589" cy="20824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were obtained by selecting the features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filtering where the first 4 characters of “Date” are equal to ‘’2015’ and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is equal to ‘Failure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C9EB1E1-83E5-2E0F-161B-047F51D91D3A}"/>
              </a:ext>
            </a:extLst>
          </p:cNvPr>
          <p:cNvPicPr>
            <a:picLocks noChangeAspect="1"/>
          </p:cNvPicPr>
          <p:nvPr/>
        </p:nvPicPr>
        <p:blipFill>
          <a:blip r:embed="rId3"/>
          <a:stretch>
            <a:fillRect/>
          </a:stretch>
        </p:blipFill>
        <p:spPr>
          <a:xfrm>
            <a:off x="4140200" y="1813242"/>
            <a:ext cx="3810000" cy="9334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09966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get the rank of the count of landing outcomes (such as Failure (drone ship) or Success (ground pad)) between the date 2010-06-04 and 2017-03-20, in descending order, one </a:t>
            </a:r>
            <a:r>
              <a:rPr lang="en-US" sz="2200" dirty="0">
                <a:solidFill>
                  <a:schemeClr val="accent3">
                    <a:lumMod val="25000"/>
                  </a:schemeClr>
                </a:solidFill>
                <a:latin typeface="Abadi" panose="020B0604020104020204" pitchFamily="34" charset="0"/>
              </a:rPr>
              <a:t>grouped </a:t>
            </a:r>
            <a:r>
              <a:rPr lang="en-US" sz="2200" dirty="0">
                <a:solidFill>
                  <a:schemeClr val="accent3">
                    <a:lumMod val="25000"/>
                  </a:schemeClr>
                </a:solidFill>
                <a:latin typeface="Abadi"/>
              </a:rPr>
              <a:t>landing outcomes </a:t>
            </a:r>
            <a:r>
              <a:rPr lang="en-US" sz="2200" dirty="0">
                <a:solidFill>
                  <a:schemeClr val="accent3">
                    <a:lumMod val="25000"/>
                  </a:schemeClr>
                </a:solidFill>
                <a:latin typeface="Abadi" panose="020B0604020104020204" pitchFamily="34" charset="0"/>
              </a:rPr>
              <a:t>and counted records/rows for each group while filtering “Date” between ‘</a:t>
            </a:r>
            <a:r>
              <a:rPr lang="en-US" sz="2200" dirty="0">
                <a:solidFill>
                  <a:schemeClr val="accent3">
                    <a:lumMod val="25000"/>
                  </a:schemeClr>
                </a:solidFill>
                <a:latin typeface="Abadi"/>
              </a:rPr>
              <a:t>2010-06-04’ and ‘2017-03-20’ ordering the results by the count of rows of each group;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CED5A49-4F6E-5F11-C7CF-E32FD35955E3}"/>
              </a:ext>
            </a:extLst>
          </p:cNvPr>
          <p:cNvPicPr>
            <a:picLocks noChangeAspect="1"/>
          </p:cNvPicPr>
          <p:nvPr/>
        </p:nvPicPr>
        <p:blipFill>
          <a:blip r:embed="rId3"/>
          <a:stretch>
            <a:fillRect/>
          </a:stretch>
        </p:blipFill>
        <p:spPr>
          <a:xfrm>
            <a:off x="9105297" y="1656715"/>
            <a:ext cx="1962150" cy="26098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4383"/>
            <a:ext cx="4037700" cy="46825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the launch sites are close to the ocean, far from cities and as south as possible in the United States America;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39CED40E-A2B1-1D4D-9841-7BD4CCBE4027}"/>
              </a:ext>
            </a:extLst>
          </p:cNvPr>
          <p:cNvPicPr>
            <a:picLocks noChangeAspect="1"/>
          </p:cNvPicPr>
          <p:nvPr/>
        </p:nvPicPr>
        <p:blipFill>
          <a:blip r:embed="rId3"/>
          <a:stretch>
            <a:fillRect/>
          </a:stretch>
        </p:blipFill>
        <p:spPr>
          <a:xfrm>
            <a:off x="4807710" y="1494383"/>
            <a:ext cx="6841697" cy="453119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704080"/>
            <a:ext cx="10687962" cy="147288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markers indicate successful and red ones indicate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4" name="Picture 3">
            <a:extLst>
              <a:ext uri="{FF2B5EF4-FFF2-40B4-BE49-F238E27FC236}">
                <a16:creationId xmlns:a16="http://schemas.microsoft.com/office/drawing/2014/main" id="{FBC75B2B-DB17-9328-246B-7818840FA335}"/>
              </a:ext>
            </a:extLst>
          </p:cNvPr>
          <p:cNvPicPr>
            <a:picLocks noChangeAspect="1"/>
          </p:cNvPicPr>
          <p:nvPr/>
        </p:nvPicPr>
        <p:blipFill>
          <a:blip r:embed="rId3"/>
          <a:stretch>
            <a:fillRect/>
          </a:stretch>
        </p:blipFill>
        <p:spPr>
          <a:xfrm>
            <a:off x="3549785" y="1386840"/>
            <a:ext cx="4186038" cy="315976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1600"/>
            <a:ext cx="7216432" cy="33629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at the Cape Canaveral Space Force Station present a good distance to utilities like roads and train and enough distance to cities;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p>
        </p:txBody>
      </p:sp>
      <p:pic>
        <p:nvPicPr>
          <p:cNvPr id="4" name="Picture 3">
            <a:extLst>
              <a:ext uri="{FF2B5EF4-FFF2-40B4-BE49-F238E27FC236}">
                <a16:creationId xmlns:a16="http://schemas.microsoft.com/office/drawing/2014/main" id="{66A5557F-A1C9-FC09-6CC0-682F8BE04B9C}"/>
              </a:ext>
            </a:extLst>
          </p:cNvPr>
          <p:cNvPicPr>
            <a:picLocks noChangeAspect="1"/>
          </p:cNvPicPr>
          <p:nvPr/>
        </p:nvPicPr>
        <p:blipFill>
          <a:blip r:embed="rId3"/>
          <a:stretch>
            <a:fillRect/>
          </a:stretch>
        </p:blipFill>
        <p:spPr>
          <a:xfrm>
            <a:off x="8022424" y="1371600"/>
            <a:ext cx="3399566" cy="5191760"/>
          </a:xfrm>
          <a:prstGeom prst="rect">
            <a:avLst/>
          </a:prstGeom>
        </p:spPr>
      </p:pic>
      <p:pic>
        <p:nvPicPr>
          <p:cNvPr id="7" name="Picture 6">
            <a:extLst>
              <a:ext uri="{FF2B5EF4-FFF2-40B4-BE49-F238E27FC236}">
                <a16:creationId xmlns:a16="http://schemas.microsoft.com/office/drawing/2014/main" id="{0DB7BD3C-AAAB-A43D-9222-8890EFD6252C}"/>
              </a:ext>
            </a:extLst>
          </p:cNvPr>
          <p:cNvPicPr>
            <a:picLocks noChangeAspect="1"/>
          </p:cNvPicPr>
          <p:nvPr/>
        </p:nvPicPr>
        <p:blipFill>
          <a:blip r:embed="rId4"/>
          <a:stretch>
            <a:fillRect/>
          </a:stretch>
        </p:blipFill>
        <p:spPr>
          <a:xfrm>
            <a:off x="3956307" y="3469722"/>
            <a:ext cx="4030135" cy="309363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08803"/>
            <a:ext cx="10530114" cy="4516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A new rocket Company Space Y,  founded by Billionaire industrialist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Musk would like to compete with SpaceX.</a:t>
            </a:r>
          </a:p>
          <a:p>
            <a:pPr>
              <a:spcBef>
                <a:spcPts val="1400"/>
              </a:spcBef>
            </a:pPr>
            <a:r>
              <a:rPr lang="en-US" sz="2200" dirty="0">
                <a:solidFill>
                  <a:schemeClr val="accent3">
                    <a:lumMod val="25000"/>
                  </a:schemeClr>
                </a:solidFill>
                <a:latin typeface="Abadi" panose="020B0604020104020204" pitchFamily="34" charset="0"/>
              </a:rPr>
              <a:t>The main problem is predicting the cost of each launch and so, some questions were defined:</a:t>
            </a:r>
          </a:p>
          <a:p>
            <a:pPr lvl="1">
              <a:spcBef>
                <a:spcPts val="1400"/>
              </a:spcBef>
            </a:pPr>
            <a:r>
              <a:rPr lang="en-US" sz="1800" b="0" i="0" dirty="0">
                <a:solidFill>
                  <a:srgbClr val="1F1F1F"/>
                </a:solidFill>
                <a:effectLst/>
                <a:latin typeface="Source Sans Pro" panose="020F0502020204030204" pitchFamily="34" charset="0"/>
              </a:rPr>
              <a:t>Can we determine if the first stage/booster will perform a successful landing? </a:t>
            </a:r>
          </a:p>
          <a:p>
            <a:pPr lvl="1">
              <a:spcBef>
                <a:spcPts val="1400"/>
              </a:spcBef>
            </a:pPr>
            <a:r>
              <a:rPr lang="en-US" sz="1800" dirty="0">
                <a:solidFill>
                  <a:srgbClr val="1F1F1F"/>
                </a:solidFill>
                <a:latin typeface="Source Sans Pro" panose="020F0502020204030204" pitchFamily="34" charset="0"/>
              </a:rPr>
              <a:t>Where is the best place to make launches?</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57085"/>
            <a:ext cx="10593314" cy="16684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with the most success launches is KSC LC-39A with 41.7% of all the successful launches.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descr="A colorful circle with a number of different colors&#10;&#10;Description automatically generated with medium confidence">
            <a:extLst>
              <a:ext uri="{FF2B5EF4-FFF2-40B4-BE49-F238E27FC236}">
                <a16:creationId xmlns:a16="http://schemas.microsoft.com/office/drawing/2014/main" id="{20DF3F54-CD2D-246F-3B43-F2FB62973AD5}"/>
              </a:ext>
            </a:extLst>
          </p:cNvPr>
          <p:cNvPicPr>
            <a:picLocks noChangeAspect="1"/>
          </p:cNvPicPr>
          <p:nvPr/>
        </p:nvPicPr>
        <p:blipFill>
          <a:blip r:embed="rId3"/>
          <a:stretch>
            <a:fillRect/>
          </a:stretch>
        </p:blipFill>
        <p:spPr>
          <a:xfrm>
            <a:off x="0" y="1376965"/>
            <a:ext cx="12192000" cy="298012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09459"/>
            <a:ext cx="10515600" cy="1867503"/>
          </a:xfrm>
          <a:prstGeom prst="rect">
            <a:avLst/>
          </a:prstGeom>
        </p:spPr>
        <p:txBody>
          <a:bodyPr lIns="91440" tIns="45720" rIns="91440" bIns="45720" anchor="t">
            <a:normAutofit/>
          </a:bodyPr>
          <a:lstStyle/>
          <a:p>
            <a:r>
              <a:rPr lang="en-US" dirty="0"/>
              <a:t>The site KSC LC-39A has a launch success ratio of 76.9%;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KSC-39A</a:t>
            </a:r>
          </a:p>
        </p:txBody>
      </p:sp>
      <p:pic>
        <p:nvPicPr>
          <p:cNvPr id="4" name="Picture 3" descr="A blue and red circle with a red triangle in the center&#10;&#10;Description automatically generated">
            <a:extLst>
              <a:ext uri="{FF2B5EF4-FFF2-40B4-BE49-F238E27FC236}">
                <a16:creationId xmlns:a16="http://schemas.microsoft.com/office/drawing/2014/main" id="{E44B7565-5FB0-082C-F97E-649C8C43A4D1}"/>
              </a:ext>
            </a:extLst>
          </p:cNvPr>
          <p:cNvPicPr>
            <a:picLocks noChangeAspect="1"/>
          </p:cNvPicPr>
          <p:nvPr/>
        </p:nvPicPr>
        <p:blipFill>
          <a:blip r:embed="rId3"/>
          <a:stretch>
            <a:fillRect/>
          </a:stretch>
        </p:blipFill>
        <p:spPr>
          <a:xfrm>
            <a:off x="0" y="1329340"/>
            <a:ext cx="12192000" cy="298012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34325" y="1310821"/>
            <a:ext cx="3523648" cy="48328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Versions v1.0 and v1.1 have low payload launches and success ratio;</a:t>
            </a:r>
          </a:p>
          <a:p>
            <a:pPr>
              <a:lnSpc>
                <a:spcPct val="100000"/>
              </a:lnSpc>
              <a:spcBef>
                <a:spcPts val="1400"/>
              </a:spcBef>
            </a:pPr>
            <a:r>
              <a:rPr lang="en-US" sz="2200" dirty="0">
                <a:solidFill>
                  <a:schemeClr val="accent3">
                    <a:lumMod val="25000"/>
                  </a:schemeClr>
                </a:solidFill>
                <a:latin typeface="Abadi" panose="020B0604020104020204" pitchFamily="34" charset="0"/>
              </a:rPr>
              <a:t>For booster version B5, only have one point with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With lower payload mass, more recent booster versions and a high success ratio;</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vs. Booster Version</a:t>
            </a:r>
          </a:p>
        </p:txBody>
      </p:sp>
      <p:pic>
        <p:nvPicPr>
          <p:cNvPr id="4" name="Picture 3" descr="A white rectangular object with colorful dots&#10;&#10;Description automatically generated">
            <a:extLst>
              <a:ext uri="{FF2B5EF4-FFF2-40B4-BE49-F238E27FC236}">
                <a16:creationId xmlns:a16="http://schemas.microsoft.com/office/drawing/2014/main" id="{7E355487-44F8-3EF3-C3F1-A05359CB41C8}"/>
              </a:ext>
            </a:extLst>
          </p:cNvPr>
          <p:cNvPicPr>
            <a:picLocks noChangeAspect="1"/>
          </p:cNvPicPr>
          <p:nvPr/>
        </p:nvPicPr>
        <p:blipFill>
          <a:blip r:embed="rId3"/>
          <a:stretch>
            <a:fillRect/>
          </a:stretch>
        </p:blipFill>
        <p:spPr>
          <a:xfrm>
            <a:off x="0" y="1310821"/>
            <a:ext cx="7934325" cy="2477927"/>
          </a:xfrm>
          <a:prstGeom prst="rect">
            <a:avLst/>
          </a:prstGeom>
        </p:spPr>
      </p:pic>
      <p:pic>
        <p:nvPicPr>
          <p:cNvPr id="7" name="Picture 6" descr="A white screen with a blue rectangle&#10;&#10;Description automatically generated">
            <a:extLst>
              <a:ext uri="{FF2B5EF4-FFF2-40B4-BE49-F238E27FC236}">
                <a16:creationId xmlns:a16="http://schemas.microsoft.com/office/drawing/2014/main" id="{9E10CDDE-DF21-4127-7A2C-0F433046D07E}"/>
              </a:ext>
            </a:extLst>
          </p:cNvPr>
          <p:cNvPicPr>
            <a:picLocks noChangeAspect="1"/>
          </p:cNvPicPr>
          <p:nvPr/>
        </p:nvPicPr>
        <p:blipFill>
          <a:blip r:embed="rId4"/>
          <a:stretch>
            <a:fillRect/>
          </a:stretch>
        </p:blipFill>
        <p:spPr>
          <a:xfrm>
            <a:off x="-1" y="3788748"/>
            <a:ext cx="7934326" cy="233113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47851"/>
            <a:ext cx="10414662" cy="149521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Both FT and B4 had a success and fail launch with payload higher than 7000kg making impossible with only these two variables make proper predictions to high mass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vs. Booster Version</a:t>
            </a:r>
          </a:p>
        </p:txBody>
      </p:sp>
      <p:pic>
        <p:nvPicPr>
          <p:cNvPr id="6" name="Picture 5" descr="A screenshot of a computer&#10;&#10;Description automatically generated">
            <a:extLst>
              <a:ext uri="{FF2B5EF4-FFF2-40B4-BE49-F238E27FC236}">
                <a16:creationId xmlns:a16="http://schemas.microsoft.com/office/drawing/2014/main" id="{8881365D-61D9-EA0D-0705-66073A9F88A3}"/>
              </a:ext>
            </a:extLst>
          </p:cNvPr>
          <p:cNvPicPr>
            <a:picLocks noChangeAspect="1"/>
          </p:cNvPicPr>
          <p:nvPr/>
        </p:nvPicPr>
        <p:blipFill>
          <a:blip r:embed="rId3"/>
          <a:stretch>
            <a:fillRect/>
          </a:stretch>
        </p:blipFill>
        <p:spPr>
          <a:xfrm>
            <a:off x="0" y="1373277"/>
            <a:ext cx="12192000" cy="3274574"/>
          </a:xfrm>
          <a:prstGeom prst="rect">
            <a:avLst/>
          </a:prstGeom>
        </p:spPr>
      </p:pic>
    </p:spTree>
    <p:extLst>
      <p:ext uri="{BB962C8B-B14F-4D97-AF65-F5344CB8AC3E}">
        <p14:creationId xmlns:p14="http://schemas.microsoft.com/office/powerpoint/2010/main" val="1876661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best model is the decision tree classifier due to obtaining highest accuracy no only in the train dataset but also in the test dataset;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4300687-CF60-C303-B4A7-4F21E4A1665A}"/>
              </a:ext>
            </a:extLst>
          </p:cNvPr>
          <p:cNvPicPr>
            <a:picLocks noChangeAspect="1"/>
          </p:cNvPicPr>
          <p:nvPr/>
        </p:nvPicPr>
        <p:blipFill>
          <a:blip r:embed="rId3"/>
          <a:stretch>
            <a:fillRect/>
          </a:stretch>
        </p:blipFill>
        <p:spPr>
          <a:xfrm>
            <a:off x="6162072" y="1656397"/>
            <a:ext cx="5295900" cy="39719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4783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showed only one false negative and one false positive;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1979619-2274-8BC5-C96F-A66AE8E11040}"/>
              </a:ext>
            </a:extLst>
          </p:cNvPr>
          <p:cNvPicPr>
            <a:picLocks noChangeAspect="1"/>
          </p:cNvPicPr>
          <p:nvPr/>
        </p:nvPicPr>
        <p:blipFill>
          <a:blip r:embed="rId3"/>
          <a:stretch>
            <a:fillRect/>
          </a:stretch>
        </p:blipFill>
        <p:spPr>
          <a:xfrm>
            <a:off x="6438297" y="1489710"/>
            <a:ext cx="5019675" cy="43053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sources were analyzed, refining conclusions along the process;</a:t>
            </a:r>
          </a:p>
          <a:p>
            <a:pPr>
              <a:lnSpc>
                <a:spcPct val="100000"/>
              </a:lnSpc>
              <a:spcBef>
                <a:spcPts val="1400"/>
              </a:spcBef>
            </a:pPr>
            <a:r>
              <a:rPr lang="en-US" sz="2200" dirty="0">
                <a:solidFill>
                  <a:schemeClr val="accent3">
                    <a:lumMod val="25000"/>
                  </a:schemeClr>
                </a:solidFill>
                <a:latin typeface="Abadi" panose="020B0604020104020204" pitchFamily="34" charset="0"/>
              </a:rPr>
              <a:t>The site KSC LC-39A based on historic successes and proximity </a:t>
            </a:r>
            <a:r>
              <a:rPr lang="en-US" sz="2200">
                <a:solidFill>
                  <a:schemeClr val="accent3">
                    <a:lumMod val="25000"/>
                  </a:schemeClr>
                </a:solidFill>
                <a:latin typeface="Abadi" panose="020B0604020104020204" pitchFamily="34" charset="0"/>
              </a:rPr>
              <a:t>to utilities, </a:t>
            </a:r>
            <a:r>
              <a:rPr lang="en-US" sz="2200" dirty="0">
                <a:solidFill>
                  <a:schemeClr val="accent3">
                    <a:lumMod val="25000"/>
                  </a:schemeClr>
                </a:solidFill>
                <a:latin typeface="Abadi" panose="020B0604020104020204" pitchFamily="34" charset="0"/>
              </a:rPr>
              <a:t>presents itself as the best location for launches;</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high payloads masses present an apparent higher success ratio, but it could be biased due to high payloads only happened in more recent flights;</a:t>
            </a:r>
          </a:p>
          <a:p>
            <a:pPr>
              <a:lnSpc>
                <a:spcPct val="100000"/>
              </a:lnSpc>
              <a:spcBef>
                <a:spcPts val="1400"/>
              </a:spcBef>
            </a:pPr>
            <a:r>
              <a:rPr lang="en-US" sz="2200" dirty="0">
                <a:solidFill>
                  <a:schemeClr val="accent3">
                    <a:lumMod val="25000"/>
                  </a:schemeClr>
                </a:solidFill>
                <a:latin typeface="Abadi" panose="020B0604020104020204" pitchFamily="34" charset="0"/>
              </a:rPr>
              <a:t>Although most of mission outcomes are successful, successful landing outcomes seem to improve over time, according the evolution of processes and rockets;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can be used to predict booster landings success and thus 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8706"/>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Data from SpaceX was obtained from 2 sources:</a:t>
            </a:r>
          </a:p>
          <a:p>
            <a:pPr lvl="2">
              <a:lnSpc>
                <a:spcPct val="120000"/>
              </a:lnSpc>
              <a:spcBef>
                <a:spcPts val="1400"/>
              </a:spcBef>
            </a:pPr>
            <a:r>
              <a:rPr lang="en-US" sz="5600" dirty="0">
                <a:solidFill>
                  <a:schemeClr val="bg2">
                    <a:lumMod val="50000"/>
                  </a:schemeClr>
                </a:solidFill>
                <a:latin typeface="Abadi"/>
              </a:rPr>
              <a:t>SpaceX public API;</a:t>
            </a:r>
          </a:p>
          <a:p>
            <a:pPr lvl="2">
              <a:lnSpc>
                <a:spcPct val="120000"/>
              </a:lnSpc>
              <a:spcBef>
                <a:spcPts val="1400"/>
              </a:spcBef>
            </a:pPr>
            <a:r>
              <a:rPr lang="en-US" sz="5600" dirty="0">
                <a:solidFill>
                  <a:schemeClr val="bg2">
                    <a:lumMod val="50000"/>
                  </a:schemeClr>
                </a:solidFill>
                <a:latin typeface="Abadi"/>
              </a:rPr>
              <a:t>Web scrapping Wikipedia page about Falcon Rocket launches:</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Data after collection as analyzed and cleaned/</a:t>
            </a:r>
            <a:r>
              <a:rPr lang="en-US" sz="6400" dirty="0" err="1">
                <a:solidFill>
                  <a:schemeClr val="bg2">
                    <a:lumMod val="50000"/>
                  </a:schemeClr>
                </a:solidFill>
                <a:latin typeface="Abadi"/>
              </a:rPr>
              <a:t>formated</a:t>
            </a:r>
            <a:r>
              <a:rPr lang="en-US" sz="6400" dirty="0">
                <a:solidFill>
                  <a:schemeClr val="bg2">
                    <a:lumMod val="50000"/>
                  </a:schemeClr>
                </a:solidFill>
                <a:latin typeface="Abadi"/>
              </a:rPr>
              <a:t> by filtering unwanted launches related to old booster versions.</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4886914"/>
            <a:ext cx="2576306" cy="160143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Source Code</a:t>
            </a:r>
            <a:r>
              <a:rPr lang="en-US" sz="1400" dirty="0">
                <a:solidFill>
                  <a:schemeClr val="accent3">
                    <a:lumMod val="25000"/>
                  </a:schemeClr>
                </a:solidFill>
                <a:latin typeface="Abadi" panose="020B0604020104020204" pitchFamily="34" charset="0"/>
              </a:rPr>
              <a:t>: https://github.com/Majramos/coursera-applied-data-science-capstone/blob/main/assignments/jupyter-labs-spacex-data-collection-api.ipynb</a:t>
            </a:r>
            <a:endParaRPr lang="en-US" sz="1400" dirty="0"/>
          </a:p>
          <a:p>
            <a:endParaRPr lang="en-US"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descr="A diagram of a software system">
            <a:extLst>
              <a:ext uri="{FF2B5EF4-FFF2-40B4-BE49-F238E27FC236}">
                <a16:creationId xmlns:a16="http://schemas.microsoft.com/office/drawing/2014/main" id="{0A51F05E-14FF-13B7-A17C-D113D9DD7217}"/>
              </a:ext>
            </a:extLst>
          </p:cNvPr>
          <p:cNvPicPr>
            <a:picLocks noChangeAspect="1"/>
          </p:cNvPicPr>
          <p:nvPr/>
        </p:nvPicPr>
        <p:blipFill>
          <a:blip r:embed="rId3"/>
          <a:stretch>
            <a:fillRect/>
          </a:stretch>
        </p:blipFill>
        <p:spPr>
          <a:xfrm>
            <a:off x="3494078" y="1299853"/>
            <a:ext cx="7720704" cy="520795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6977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4A1B125E-1D80-85EC-4D4E-0026D0A1B5A3}"/>
              </a:ext>
            </a:extLst>
          </p:cNvPr>
          <p:cNvSpPr txBox="1">
            <a:spLocks/>
          </p:cNvSpPr>
          <p:nvPr/>
        </p:nvSpPr>
        <p:spPr>
          <a:xfrm>
            <a:off x="770011" y="4886914"/>
            <a:ext cx="2576306" cy="16014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a:solidFill>
                  <a:schemeClr val="accent3">
                    <a:lumMod val="25000"/>
                  </a:schemeClr>
                </a:solidFill>
                <a:latin typeface="Abadi" panose="020B0604020104020204" pitchFamily="34" charset="0"/>
              </a:rPr>
              <a:t>Source Code</a:t>
            </a:r>
            <a:r>
              <a:rPr lang="en-US" sz="1400" dirty="0">
                <a:solidFill>
                  <a:schemeClr val="accent3">
                    <a:lumMod val="25000"/>
                  </a:schemeClr>
                </a:solidFill>
                <a:latin typeface="Abadi" panose="020B0604020104020204" pitchFamily="34" charset="0"/>
              </a:rPr>
              <a:t>: https://github.com/Majramos/coursera-applied-data-science-capstone/blob/main/assignments/jupyter-labs-webscraping.ipynb</a:t>
            </a:r>
            <a:endParaRPr lang="en-US" sz="1400" dirty="0"/>
          </a:p>
        </p:txBody>
      </p:sp>
      <p:pic>
        <p:nvPicPr>
          <p:cNvPr id="8" name="Picture 7" descr="A diagram of a code&#10;&#10;Description automatically generated">
            <a:extLst>
              <a:ext uri="{FF2B5EF4-FFF2-40B4-BE49-F238E27FC236}">
                <a16:creationId xmlns:a16="http://schemas.microsoft.com/office/drawing/2014/main" id="{8802E9D0-879A-FD10-9009-367F9774724B}"/>
              </a:ext>
            </a:extLst>
          </p:cNvPr>
          <p:cNvPicPr>
            <a:picLocks noChangeAspect="1"/>
          </p:cNvPicPr>
          <p:nvPr/>
        </p:nvPicPr>
        <p:blipFill>
          <a:blip r:embed="rId3"/>
          <a:stretch>
            <a:fillRect/>
          </a:stretch>
        </p:blipFill>
        <p:spPr>
          <a:xfrm>
            <a:off x="5084836" y="1321340"/>
            <a:ext cx="6200775" cy="396240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2417"/>
            <a:ext cx="5961529" cy="4535745"/>
          </a:xfrm>
          <a:prstGeom prst="rect">
            <a:avLst/>
          </a:prstGeom>
        </p:spPr>
        <p:txBody>
          <a:bodyPr/>
          <a:lstStyle/>
          <a:p>
            <a:r>
              <a:rPr lang="en-US" sz="2200" dirty="0">
                <a:solidFill>
                  <a:schemeClr val="accent3">
                    <a:lumMod val="25000"/>
                  </a:schemeClr>
                </a:solidFill>
                <a:latin typeface="Abadi" panose="020B0604020104020204" pitchFamily="34" charset="0"/>
              </a:rPr>
              <a:t>First Exploratory Data Analysis was performed on the dataset analyzing the launch sites, target orbits and launch outcomes.</a:t>
            </a:r>
          </a:p>
          <a:p>
            <a:r>
              <a:rPr lang="en-US" sz="2200" dirty="0">
                <a:solidFill>
                  <a:schemeClr val="accent3">
                    <a:lumMod val="25000"/>
                  </a:schemeClr>
                </a:solidFill>
                <a:latin typeface="Abadi" panose="020B0604020104020204" pitchFamily="34" charset="0"/>
              </a:rPr>
              <a:t>Summarize some of the features and determine the training labels.</a:t>
            </a:r>
          </a:p>
          <a:p>
            <a:r>
              <a:rPr lang="en-US" sz="2200" dirty="0">
                <a:solidFill>
                  <a:schemeClr val="accent3">
                    <a:lumMod val="25000"/>
                  </a:schemeClr>
                </a:solidFill>
                <a:latin typeface="Abadi" panose="020B0604020104020204" pitchFamily="34" charset="0"/>
              </a:rPr>
              <a:t>Create the training label (landing outcome) for the Outcome column.</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5A92AA52-5F5D-17F2-05D8-536E1114DC91}"/>
              </a:ext>
            </a:extLst>
          </p:cNvPr>
          <p:cNvSpPr txBox="1">
            <a:spLocks/>
          </p:cNvSpPr>
          <p:nvPr/>
        </p:nvSpPr>
        <p:spPr>
          <a:xfrm>
            <a:off x="770011" y="5939300"/>
            <a:ext cx="10515600"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a:solidFill>
                  <a:schemeClr val="accent3">
                    <a:lumMod val="25000"/>
                  </a:schemeClr>
                </a:solidFill>
                <a:latin typeface="Abadi" panose="020B0604020104020204" pitchFamily="34" charset="0"/>
              </a:rPr>
              <a:t>Source Code</a:t>
            </a:r>
            <a:r>
              <a:rPr lang="en-US" sz="1400" dirty="0">
                <a:solidFill>
                  <a:schemeClr val="accent3">
                    <a:lumMod val="25000"/>
                  </a:schemeClr>
                </a:solidFill>
                <a:latin typeface="Abadi" panose="020B0604020104020204" pitchFamily="34" charset="0"/>
              </a:rPr>
              <a:t>: https://github.com/Majramos/coursera-applied-data-science-capstone/blob/main/assignments/labs-jupyter-spacex-Data%20wrangling.ipynb</a:t>
            </a:r>
            <a:endParaRPr lang="en-US" sz="1400" dirty="0"/>
          </a:p>
        </p:txBody>
      </p:sp>
      <p:pic>
        <p:nvPicPr>
          <p:cNvPr id="6" name="Picture 5" descr="A diagram of a training program&#10;&#10;Description automatically generated">
            <a:extLst>
              <a:ext uri="{FF2B5EF4-FFF2-40B4-BE49-F238E27FC236}">
                <a16:creationId xmlns:a16="http://schemas.microsoft.com/office/drawing/2014/main" id="{F538D203-1947-B030-CFB4-05A9C9AEFC38}"/>
              </a:ext>
            </a:extLst>
          </p:cNvPr>
          <p:cNvPicPr>
            <a:picLocks noChangeAspect="1"/>
          </p:cNvPicPr>
          <p:nvPr/>
        </p:nvPicPr>
        <p:blipFill>
          <a:blip r:embed="rId3"/>
          <a:stretch>
            <a:fillRect/>
          </a:stretch>
        </p:blipFill>
        <p:spPr>
          <a:xfrm>
            <a:off x="8289890" y="2304340"/>
            <a:ext cx="2771775" cy="1724025"/>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b919f50a-8d90-422f-8e1c-6918bbeb3e58}" enabled="1" method="Standard" siteId="{b9418667-dc3e-4da9-8081-b0750534a347}" removed="0"/>
</clbl:labelList>
</file>

<file path=docProps/app.xml><?xml version="1.0" encoding="utf-8"?>
<Properties xmlns="http://schemas.openxmlformats.org/officeDocument/2006/extended-properties" xmlns:vt="http://schemas.openxmlformats.org/officeDocument/2006/docPropsVTypes">
  <Template/>
  <TotalTime>673</TotalTime>
  <Words>2502</Words>
  <Application>Microsoft Office PowerPoint</Application>
  <PresentationFormat>Widescreen</PresentationFormat>
  <Paragraphs>258</Paragraphs>
  <Slides>49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Abadi</vt:lpstr>
      <vt:lpstr>Arial</vt:lpstr>
      <vt:lpstr>Calibri</vt:lpstr>
      <vt:lpstr>Calibri Light</vt:lpstr>
      <vt:lpstr>Canaro Light</vt:lpstr>
      <vt:lpstr>Courier New</vt:lpstr>
      <vt:lpstr>IBM Plex Mono SemiBold</vt:lpstr>
      <vt:lpstr>IBM Plex Mono Text</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Marco Ramos</cp:lastModifiedBy>
  <cp:revision>198</cp:revision>
  <dcterms:created xsi:type="dcterms:W3CDTF">2021-04-29T18:58:34Z</dcterms:created>
  <dcterms:modified xsi:type="dcterms:W3CDTF">2024-05-27T23:10:38Z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ClassificationContentMarkingHeaderLocations">
    <vt:lpwstr>Custom Design:3</vt:lpwstr>
  </property>
  <property fmtid="{D5CDD505-2E9C-101B-9397-08002B2CF9AE}" pid="4" name="ClassificationContentMarkingHeaderText">
    <vt:lpwstr>Internal Use</vt:lpwstr>
  </property>
</Properties>
</file>